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75" r:id="rId3"/>
    <p:sldId id="272" r:id="rId4"/>
    <p:sldId id="274" r:id="rId5"/>
    <p:sldId id="276" r:id="rId6"/>
    <p:sldId id="273" r:id="rId7"/>
    <p:sldId id="258" r:id="rId8"/>
    <p:sldId id="289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30" r:id="rId27"/>
    <p:sldId id="329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50" r:id="rId46"/>
    <p:sldId id="352" r:id="rId47"/>
    <p:sldId id="349" r:id="rId48"/>
    <p:sldId id="348" r:id="rId49"/>
    <p:sldId id="353" r:id="rId50"/>
    <p:sldId id="360" r:id="rId51"/>
    <p:sldId id="354" r:id="rId52"/>
    <p:sldId id="355" r:id="rId53"/>
    <p:sldId id="356" r:id="rId54"/>
    <p:sldId id="357" r:id="rId55"/>
    <p:sldId id="358" r:id="rId56"/>
    <p:sldId id="359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70" r:id="rId66"/>
    <p:sldId id="369" r:id="rId67"/>
    <p:sldId id="371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272"/>
            <p14:sldId id="274"/>
            <p14:sldId id="276"/>
            <p14:sldId id="273"/>
            <p14:sldId id="258"/>
            <p14:sldId id="289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50"/>
            <p14:sldId id="352"/>
            <p14:sldId id="349"/>
            <p14:sldId id="348"/>
            <p14:sldId id="353"/>
            <p14:sldId id="360"/>
            <p14:sldId id="354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0"/>
            <p14:sldId id="369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5" autoAdjust="0"/>
    <p:restoredTop sz="73333" autoAdjust="0"/>
  </p:normalViewPr>
  <p:slideViewPr>
    <p:cSldViewPr snapToGrid="0">
      <p:cViewPr varScale="1">
        <p:scale>
          <a:sx n="84" d="100"/>
          <a:sy n="84" d="100"/>
        </p:scale>
        <p:origin x="12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2022-03-28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112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157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499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20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6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00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21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278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019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71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22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Inter"/>
              </a:rPr>
              <a:t>How to customize Unity script templates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333333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Inter"/>
              </a:rPr>
              <a:t> %EDITOR_PATH%\Data\Resources\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Inter"/>
              </a:rPr>
              <a:t>ScriptTemplates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Inter"/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C:\Program Files\Unity\2020.3.30f1\Editor\Data\Resources\</a:t>
            </a:r>
            <a:r>
              <a:rPr lang="en-US" altLang="ko-KR" dirty="0" err="1"/>
              <a:t>ScriptTemplates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529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85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77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415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158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14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028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947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01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870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825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충돌한 두개의 </a:t>
            </a:r>
            <a:r>
              <a:rPr lang="ko-KR" altLang="en-US" dirty="0" err="1"/>
              <a:t>게임오브젝트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collider </a:t>
            </a:r>
            <a:r>
              <a:rPr lang="ko-KR" altLang="en-US" dirty="0"/>
              <a:t>컴포넌트가 있어야함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적어도 하나의 </a:t>
            </a:r>
            <a:r>
              <a:rPr lang="ko-KR" altLang="en-US" dirty="0" err="1"/>
              <a:t>게임오브젝트는</a:t>
            </a:r>
            <a:r>
              <a:rPr lang="ko-KR" altLang="en-US" dirty="0"/>
              <a:t> </a:t>
            </a: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컴포넌트가 있어야함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둘중에</a:t>
            </a:r>
            <a:r>
              <a:rPr lang="ko-KR" altLang="en-US" dirty="0"/>
              <a:t> 하나라도 </a:t>
            </a:r>
            <a:r>
              <a:rPr lang="ko-KR" altLang="en-US" dirty="0" err="1"/>
              <a:t>게임오브젝트의</a:t>
            </a:r>
            <a:r>
              <a:rPr lang="ko-KR" altLang="en-US" dirty="0"/>
              <a:t>   </a:t>
            </a:r>
            <a:r>
              <a:rPr lang="en-US" altLang="ko-KR" dirty="0"/>
              <a:t>collider </a:t>
            </a:r>
            <a:r>
              <a:rPr lang="ko-KR" altLang="en-US" dirty="0"/>
              <a:t>컴포넌트에</a:t>
            </a:r>
            <a:r>
              <a:rPr lang="en-US" altLang="ko-KR" dirty="0"/>
              <a:t> </a:t>
            </a:r>
            <a:r>
              <a:rPr lang="en-US" altLang="ko-KR" dirty="0" err="1"/>
              <a:t>IsTriiger</a:t>
            </a:r>
            <a:r>
              <a:rPr lang="en-US" altLang="ko-KR" dirty="0"/>
              <a:t> true(</a:t>
            </a:r>
            <a:r>
              <a:rPr lang="ko-KR" altLang="en-US" dirty="0"/>
              <a:t>체크</a:t>
            </a:r>
            <a:r>
              <a:rPr lang="en-US" altLang="ko-KR" dirty="0"/>
              <a:t>) </a:t>
            </a:r>
            <a:r>
              <a:rPr lang="ko-KR" altLang="en-US" dirty="0"/>
              <a:t>이면 </a:t>
            </a:r>
            <a:r>
              <a:rPr lang="en-US" altLang="ko-KR" dirty="0" err="1"/>
              <a:t>OnTriggerXXX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   </a:t>
            </a:r>
            <a:r>
              <a:rPr lang="ko-KR" altLang="en-US" dirty="0"/>
              <a:t>두 오브젝트가 물리연산을 하지 않고 충돌</a:t>
            </a:r>
            <a:r>
              <a:rPr lang="en-US" altLang="ko-KR" dirty="0"/>
              <a:t>(</a:t>
            </a:r>
            <a:r>
              <a:rPr lang="ko-KR" altLang="en-US" dirty="0"/>
              <a:t>그냥 지나간다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게임오브젝트</a:t>
            </a:r>
            <a:r>
              <a:rPr lang="ko-KR" altLang="en-US" dirty="0"/>
              <a:t> </a:t>
            </a:r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en-US" altLang="ko-KR" dirty="0"/>
              <a:t>collider </a:t>
            </a:r>
            <a:r>
              <a:rPr lang="ko-KR" altLang="en-US" dirty="0"/>
              <a:t>컴포넌트에</a:t>
            </a:r>
            <a:r>
              <a:rPr lang="en-US" altLang="ko-KR" dirty="0"/>
              <a:t> </a:t>
            </a:r>
            <a:r>
              <a:rPr lang="en-US" altLang="ko-KR" dirty="0" err="1"/>
              <a:t>IsTriiger</a:t>
            </a:r>
            <a:r>
              <a:rPr lang="en-US" altLang="ko-KR" dirty="0"/>
              <a:t> false(</a:t>
            </a:r>
            <a:r>
              <a:rPr lang="ko-KR" altLang="en-US" dirty="0" err="1"/>
              <a:t>언체크</a:t>
            </a:r>
            <a:r>
              <a:rPr lang="en-US" altLang="ko-KR" dirty="0"/>
              <a:t>) </a:t>
            </a:r>
            <a:r>
              <a:rPr lang="ko-KR" altLang="en-US" dirty="0"/>
              <a:t>이면 </a:t>
            </a:r>
            <a:r>
              <a:rPr lang="en-US" altLang="ko-KR" dirty="0" err="1"/>
              <a:t>OnCollisionXXX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536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818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038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188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382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133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039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016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237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28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462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545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523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27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6285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668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1733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436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549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933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571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2132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4109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9934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314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8384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568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1265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570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2032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21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5401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https://docs.unity3d.com/ScriptReference/PlayerPrefs.html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1081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191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5853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486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426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16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633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6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3/28/2022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3/28/2022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3/28/2022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3/28/2022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3/28/2022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3/28/2022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3/28/2022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3/28/2022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3/28/2022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3/28/2022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753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fe.naver.com/chungkanggam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6939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3768725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탄막 슈팅 게임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08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BE04B9-2A45-4427-9329-2DF394E4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12" y="1838103"/>
            <a:ext cx="501084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9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D0C3EE-8889-46D1-AA4B-6E0FF693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64" y="1172188"/>
            <a:ext cx="5163271" cy="2953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C49CCA-5F71-46A4-8B5E-3181FDE7C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364" y="4273923"/>
            <a:ext cx="506800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7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232995-0DE6-48D0-B83E-98CF9E78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769"/>
            <a:ext cx="5611008" cy="3667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6B2A19-F5A9-4DED-8370-F4CA578C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30009"/>
            <a:ext cx="5458587" cy="33627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44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38B99-F5C3-4A23-ADC9-A6EE8C271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764" y="1142581"/>
            <a:ext cx="4714471" cy="53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4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C0907-9E1A-4638-AD7B-8F92934A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8"/>
          <a:stretch/>
        </p:blipFill>
        <p:spPr>
          <a:xfrm>
            <a:off x="241300" y="1088162"/>
            <a:ext cx="4024112" cy="5343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FE7644-EDF9-466E-899C-153FF7E0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12" y="1088162"/>
            <a:ext cx="3855258" cy="54604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11C2E7-C64C-4E6C-92CE-E41D09F0D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24" y="1088162"/>
            <a:ext cx="3691973" cy="54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2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77306A-E775-43E1-B416-042D073D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2" y="1018572"/>
            <a:ext cx="3850695" cy="54742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E80A34-0428-499E-A585-16FD857E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928" y="1018572"/>
            <a:ext cx="4829601" cy="54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1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Design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C71E4-4BC1-4493-9DA6-222DE02F215C}"/>
              </a:ext>
            </a:extLst>
          </p:cNvPr>
          <p:cNvSpPr/>
          <p:nvPr/>
        </p:nvSpPr>
        <p:spPr>
          <a:xfrm>
            <a:off x="9896354" y="6134582"/>
            <a:ext cx="1481560" cy="35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15C25-45D3-4BF9-ACB0-DB8809FB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0" y="994308"/>
            <a:ext cx="4801270" cy="2810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5BCEE3-6E85-470D-8014-43266B6E9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3653957"/>
            <a:ext cx="4563112" cy="28388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7F7B47-A206-4C40-B71D-ABCF0E3E6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640" y="1080386"/>
            <a:ext cx="520137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0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14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17326-A7D8-4D8F-97CD-FCB1FB3D9A7F}"/>
              </a:ext>
            </a:extLst>
          </p:cNvPr>
          <p:cNvSpPr txBox="1"/>
          <p:nvPr/>
        </p:nvSpPr>
        <p:spPr>
          <a:xfrm>
            <a:off x="357051" y="1288869"/>
            <a:ext cx="11538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파란색 캡슐 모양입니다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상하좌우 방향키 혹은  </a:t>
            </a:r>
            <a:r>
              <a:rPr lang="en-US" altLang="ko-KR" sz="2400" dirty="0">
                <a:latin typeface="+mn-ea"/>
              </a:rPr>
              <a:t>WASD </a:t>
            </a:r>
            <a:r>
              <a:rPr lang="ko-KR" altLang="en-US" sz="2400" dirty="0">
                <a:latin typeface="+mn-ea"/>
              </a:rPr>
              <a:t>키로 움직일 수 있습니다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탄알에 맞으면 죽습니다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965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1A707D-1EEB-47AD-A465-EC49A815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422"/>
            <a:ext cx="4216696" cy="2795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F9E26-5874-4A9A-B7C1-E5754E4D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26" y="1034361"/>
            <a:ext cx="3913148" cy="55136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7A1876-E5F6-404C-838B-37F708559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22" y="1056944"/>
            <a:ext cx="3524742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58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5C611-BEAE-41B0-B252-7BA0DDB5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3" y="1119806"/>
            <a:ext cx="458216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26517-EBE3-46C4-A9AE-84250BD51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1" y="1044610"/>
            <a:ext cx="4086590" cy="54487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EDA004-E7F2-4582-94F9-D57F0EA7D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61" y="1044610"/>
            <a:ext cx="400105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00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A935FD-8FCB-440B-B222-8735BE66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33380"/>
            <a:ext cx="4896533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A531C-642D-44F7-ADC4-9693AC352EAA}"/>
              </a:ext>
            </a:extLst>
          </p:cNvPr>
          <p:cNvSpPr txBox="1"/>
          <p:nvPr/>
        </p:nvSpPr>
        <p:spPr>
          <a:xfrm>
            <a:off x="-3858" y="1000015"/>
            <a:ext cx="121958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+mn-ea"/>
              </a:rPr>
              <a:t>using </a:t>
            </a:r>
            <a:r>
              <a:rPr lang="en-US" altLang="ko-KR" b="0" dirty="0" err="1">
                <a:effectLst/>
                <a:latin typeface="+mn-ea"/>
              </a:rPr>
              <a:t>UnityEngine</a:t>
            </a:r>
            <a:r>
              <a:rPr lang="en-US" altLang="ko-KR" b="0" dirty="0">
                <a:effectLst/>
                <a:latin typeface="+mn-ea"/>
              </a:rPr>
              <a:t>;</a:t>
            </a:r>
            <a:br>
              <a:rPr lang="en-US" altLang="ko-KR" b="0" dirty="0">
                <a:effectLst/>
                <a:latin typeface="+mn-ea"/>
              </a:rPr>
            </a:br>
            <a:r>
              <a:rPr lang="en-US" altLang="ko-KR" b="0" dirty="0">
                <a:effectLst/>
                <a:latin typeface="+mn-ea"/>
              </a:rPr>
              <a:t>public class </a:t>
            </a:r>
            <a:r>
              <a:rPr lang="en-US" altLang="ko-KR" b="0" dirty="0" err="1">
                <a:effectLst/>
                <a:latin typeface="+mn-ea"/>
              </a:rPr>
              <a:t>PlayerController</a:t>
            </a:r>
            <a:r>
              <a:rPr lang="en-US" altLang="ko-KR" b="0" dirty="0">
                <a:effectLst/>
                <a:latin typeface="+mn-ea"/>
              </a:rPr>
              <a:t> : </a:t>
            </a:r>
            <a:r>
              <a:rPr lang="en-US" altLang="ko-KR" b="0" dirty="0" err="1">
                <a:effectLst/>
                <a:latin typeface="+mn-ea"/>
              </a:rPr>
              <a:t>MonoBehaviour</a:t>
            </a:r>
            <a:r>
              <a:rPr lang="en-US" altLang="ko-KR" b="0" dirty="0">
                <a:effectLst/>
                <a:latin typeface="+mn-ea"/>
              </a:rPr>
              <a:t> {</a:t>
            </a:r>
          </a:p>
          <a:p>
            <a:r>
              <a:rPr lang="en-US" altLang="ko-KR" b="0" dirty="0">
                <a:effectLst/>
                <a:latin typeface="+mn-ea"/>
              </a:rPr>
              <a:t>    public </a:t>
            </a:r>
            <a:r>
              <a:rPr lang="en-US" altLang="ko-KR" b="0" dirty="0" err="1">
                <a:effectLst/>
                <a:latin typeface="+mn-ea"/>
              </a:rPr>
              <a:t>Rigidbody</a:t>
            </a:r>
            <a:r>
              <a:rPr lang="en-US" altLang="ko-KR" b="0" dirty="0">
                <a:effectLst/>
                <a:latin typeface="+mn-ea"/>
              </a:rPr>
              <a:t> </a:t>
            </a:r>
            <a:r>
              <a:rPr lang="en-US" altLang="ko-KR" b="0" dirty="0" err="1">
                <a:effectLst/>
                <a:latin typeface="+mn-ea"/>
              </a:rPr>
              <a:t>playerRigidbody</a:t>
            </a:r>
            <a:r>
              <a:rPr lang="en-US" altLang="ko-KR" b="0" dirty="0">
                <a:effectLst/>
                <a:latin typeface="+mn-ea"/>
              </a:rPr>
              <a:t>;</a:t>
            </a:r>
          </a:p>
          <a:p>
            <a:r>
              <a:rPr lang="en-US" altLang="ko-KR" b="0" dirty="0">
                <a:effectLst/>
                <a:latin typeface="+mn-ea"/>
              </a:rPr>
              <a:t>    public float speed = 8f;</a:t>
            </a:r>
            <a:br>
              <a:rPr lang="en-US" altLang="ko-KR" b="0" dirty="0">
                <a:effectLst/>
                <a:latin typeface="+mn-ea"/>
              </a:rPr>
            </a:br>
            <a:endParaRPr lang="en-US" altLang="ko-KR" b="0" dirty="0">
              <a:effectLst/>
              <a:latin typeface="+mn-ea"/>
            </a:endParaRPr>
          </a:p>
          <a:p>
            <a:r>
              <a:rPr lang="en-US" altLang="ko-KR" b="0" dirty="0">
                <a:effectLst/>
                <a:latin typeface="+mn-ea"/>
              </a:rPr>
              <a:t>    void Update() {</a:t>
            </a:r>
          </a:p>
          <a:p>
            <a:r>
              <a:rPr lang="en-US" altLang="ko-KR" b="0" dirty="0">
                <a:effectLst/>
                <a:latin typeface="+mn-ea"/>
              </a:rPr>
              <a:t>        if (</a:t>
            </a:r>
            <a:r>
              <a:rPr lang="en-US" altLang="ko-KR" b="0" dirty="0" err="1">
                <a:effectLst/>
                <a:latin typeface="+mn-ea"/>
              </a:rPr>
              <a:t>Input.GetKeyDown</a:t>
            </a:r>
            <a:r>
              <a:rPr lang="en-US" altLang="ko-KR" b="0" dirty="0">
                <a:effectLst/>
                <a:latin typeface="+mn-ea"/>
              </a:rPr>
              <a:t>(</a:t>
            </a:r>
            <a:r>
              <a:rPr lang="en-US" altLang="ko-KR" b="0" dirty="0" err="1">
                <a:effectLst/>
                <a:latin typeface="+mn-ea"/>
              </a:rPr>
              <a:t>KeyCode.UpArrow</a:t>
            </a:r>
            <a:r>
              <a:rPr lang="en-US" altLang="ko-KR" b="0" dirty="0">
                <a:effectLst/>
                <a:latin typeface="+mn-ea"/>
              </a:rPr>
              <a:t>) || </a:t>
            </a:r>
            <a:r>
              <a:rPr lang="en-US" altLang="ko-KR" b="0" dirty="0" err="1">
                <a:effectLst/>
                <a:latin typeface="+mn-ea"/>
              </a:rPr>
              <a:t>Input.GetKeyDown</a:t>
            </a:r>
            <a:r>
              <a:rPr lang="en-US" altLang="ko-KR" b="0" dirty="0">
                <a:effectLst/>
                <a:latin typeface="+mn-ea"/>
              </a:rPr>
              <a:t>(</a:t>
            </a:r>
            <a:r>
              <a:rPr lang="en-US" altLang="ko-KR" b="0" dirty="0" err="1">
                <a:effectLst/>
                <a:latin typeface="+mn-ea"/>
              </a:rPr>
              <a:t>KeyCode.W</a:t>
            </a:r>
            <a:r>
              <a:rPr lang="en-US" altLang="ko-KR" b="0" dirty="0">
                <a:effectLst/>
                <a:latin typeface="+mn-ea"/>
              </a:rPr>
              <a:t>)) </a:t>
            </a:r>
          </a:p>
          <a:p>
            <a:r>
              <a:rPr lang="en-US" altLang="ko-KR" b="0" dirty="0">
                <a:effectLst/>
                <a:latin typeface="+mn-ea"/>
              </a:rPr>
              <a:t>           </a:t>
            </a:r>
            <a:r>
              <a:rPr lang="en-US" altLang="ko-KR" b="0" dirty="0" err="1">
                <a:effectLst/>
                <a:latin typeface="+mn-ea"/>
              </a:rPr>
              <a:t>playerRigidbody.AddForce</a:t>
            </a:r>
            <a:r>
              <a:rPr lang="en-US" altLang="ko-KR" b="0" dirty="0">
                <a:effectLst/>
                <a:latin typeface="+mn-ea"/>
              </a:rPr>
              <a:t>(0f, 0f, speed);</a:t>
            </a:r>
            <a:br>
              <a:rPr lang="en-US" altLang="ko-KR" b="0" dirty="0">
                <a:effectLst/>
                <a:latin typeface="+mn-ea"/>
              </a:rPr>
            </a:br>
            <a:r>
              <a:rPr lang="en-US" altLang="ko-KR" b="0" dirty="0">
                <a:effectLst/>
                <a:latin typeface="+mn-ea"/>
              </a:rPr>
              <a:t>        if (</a:t>
            </a:r>
            <a:r>
              <a:rPr lang="en-US" altLang="ko-KR" b="0" dirty="0" err="1">
                <a:effectLst/>
                <a:latin typeface="+mn-ea"/>
              </a:rPr>
              <a:t>Input.GetKeyDown</a:t>
            </a:r>
            <a:r>
              <a:rPr lang="en-US" altLang="ko-KR" b="0" dirty="0">
                <a:effectLst/>
                <a:latin typeface="+mn-ea"/>
              </a:rPr>
              <a:t>(</a:t>
            </a:r>
            <a:r>
              <a:rPr lang="en-US" altLang="ko-KR" b="0" dirty="0" err="1">
                <a:effectLst/>
                <a:latin typeface="+mn-ea"/>
              </a:rPr>
              <a:t>KeyCode.DownArrow</a:t>
            </a:r>
            <a:r>
              <a:rPr lang="en-US" altLang="ko-KR" b="0" dirty="0">
                <a:effectLst/>
                <a:latin typeface="+mn-ea"/>
              </a:rPr>
              <a:t>) || </a:t>
            </a:r>
            <a:r>
              <a:rPr lang="en-US" altLang="ko-KR" b="0" dirty="0" err="1">
                <a:effectLst/>
                <a:latin typeface="+mn-ea"/>
              </a:rPr>
              <a:t>Input.GetKeyDown</a:t>
            </a:r>
            <a:r>
              <a:rPr lang="en-US" altLang="ko-KR" b="0" dirty="0">
                <a:effectLst/>
                <a:latin typeface="+mn-ea"/>
              </a:rPr>
              <a:t>(</a:t>
            </a:r>
            <a:r>
              <a:rPr lang="en-US" altLang="ko-KR" b="0" dirty="0" err="1">
                <a:effectLst/>
                <a:latin typeface="+mn-ea"/>
              </a:rPr>
              <a:t>KeyCode.S</a:t>
            </a:r>
            <a:r>
              <a:rPr lang="en-US" altLang="ko-KR" b="0" dirty="0">
                <a:effectLst/>
                <a:latin typeface="+mn-ea"/>
              </a:rPr>
              <a:t>))</a:t>
            </a:r>
          </a:p>
          <a:p>
            <a:r>
              <a:rPr lang="en-US" altLang="ko-KR" b="0" dirty="0">
                <a:effectLst/>
                <a:latin typeface="+mn-ea"/>
              </a:rPr>
              <a:t>           </a:t>
            </a:r>
            <a:r>
              <a:rPr lang="en-US" altLang="ko-KR" b="0" dirty="0" err="1">
                <a:effectLst/>
                <a:latin typeface="+mn-ea"/>
              </a:rPr>
              <a:t>playerRigidbody.AddForce</a:t>
            </a:r>
            <a:r>
              <a:rPr lang="en-US" altLang="ko-KR" b="0" dirty="0">
                <a:effectLst/>
                <a:latin typeface="+mn-ea"/>
              </a:rPr>
              <a:t>(0f, 0f, -speed);       </a:t>
            </a:r>
            <a:br>
              <a:rPr lang="en-US" altLang="ko-KR" b="0" dirty="0">
                <a:effectLst/>
                <a:latin typeface="+mn-ea"/>
              </a:rPr>
            </a:br>
            <a:r>
              <a:rPr lang="en-US" altLang="ko-KR" b="0" dirty="0">
                <a:effectLst/>
                <a:latin typeface="+mn-ea"/>
              </a:rPr>
              <a:t>        if (</a:t>
            </a:r>
            <a:r>
              <a:rPr lang="en-US" altLang="ko-KR" b="0" dirty="0" err="1">
                <a:effectLst/>
                <a:latin typeface="+mn-ea"/>
              </a:rPr>
              <a:t>Input.GetKeyDown</a:t>
            </a:r>
            <a:r>
              <a:rPr lang="en-US" altLang="ko-KR" b="0" dirty="0">
                <a:effectLst/>
                <a:latin typeface="+mn-ea"/>
              </a:rPr>
              <a:t>(</a:t>
            </a:r>
            <a:r>
              <a:rPr lang="en-US" altLang="ko-KR" b="0" dirty="0" err="1">
                <a:effectLst/>
                <a:latin typeface="+mn-ea"/>
              </a:rPr>
              <a:t>KeyCode.RightArrow</a:t>
            </a:r>
            <a:r>
              <a:rPr lang="en-US" altLang="ko-KR" b="0" dirty="0">
                <a:effectLst/>
                <a:latin typeface="+mn-ea"/>
              </a:rPr>
              <a:t>) || </a:t>
            </a:r>
            <a:r>
              <a:rPr lang="en-US" altLang="ko-KR" b="0" dirty="0" err="1">
                <a:effectLst/>
                <a:latin typeface="+mn-ea"/>
              </a:rPr>
              <a:t>Input.GetKeyDown</a:t>
            </a:r>
            <a:r>
              <a:rPr lang="en-US" altLang="ko-KR" b="0" dirty="0">
                <a:effectLst/>
                <a:latin typeface="+mn-ea"/>
              </a:rPr>
              <a:t>(</a:t>
            </a:r>
            <a:r>
              <a:rPr lang="en-US" altLang="ko-KR" b="0" dirty="0" err="1">
                <a:effectLst/>
                <a:latin typeface="+mn-ea"/>
              </a:rPr>
              <a:t>KeyCode.A</a:t>
            </a:r>
            <a:r>
              <a:rPr lang="en-US" altLang="ko-KR" b="0" dirty="0">
                <a:effectLst/>
                <a:latin typeface="+mn-ea"/>
              </a:rPr>
              <a:t>)) </a:t>
            </a:r>
          </a:p>
          <a:p>
            <a:r>
              <a:rPr lang="en-US" altLang="ko-KR" b="0" dirty="0">
                <a:effectLst/>
                <a:latin typeface="+mn-ea"/>
              </a:rPr>
              <a:t>           </a:t>
            </a:r>
            <a:r>
              <a:rPr lang="en-US" altLang="ko-KR" b="0" dirty="0" err="1">
                <a:effectLst/>
                <a:latin typeface="+mn-ea"/>
              </a:rPr>
              <a:t>playerRigidbody.AddForce</a:t>
            </a:r>
            <a:r>
              <a:rPr lang="en-US" altLang="ko-KR" b="0" dirty="0">
                <a:effectLst/>
                <a:latin typeface="+mn-ea"/>
              </a:rPr>
              <a:t>(speed, 0f, 0f);       </a:t>
            </a:r>
            <a:br>
              <a:rPr lang="en-US" altLang="ko-KR" b="0" dirty="0">
                <a:effectLst/>
                <a:latin typeface="+mn-ea"/>
              </a:rPr>
            </a:br>
            <a:r>
              <a:rPr lang="en-US" altLang="ko-KR" b="0" dirty="0">
                <a:effectLst/>
                <a:latin typeface="+mn-ea"/>
              </a:rPr>
              <a:t>        if (</a:t>
            </a:r>
            <a:r>
              <a:rPr lang="en-US" altLang="ko-KR" b="0" dirty="0" err="1">
                <a:effectLst/>
                <a:latin typeface="+mn-ea"/>
              </a:rPr>
              <a:t>Input.GetKeyDown</a:t>
            </a:r>
            <a:r>
              <a:rPr lang="en-US" altLang="ko-KR" b="0" dirty="0">
                <a:effectLst/>
                <a:latin typeface="+mn-ea"/>
              </a:rPr>
              <a:t>(</a:t>
            </a:r>
            <a:r>
              <a:rPr lang="en-US" altLang="ko-KR" b="0" dirty="0" err="1">
                <a:effectLst/>
                <a:latin typeface="+mn-ea"/>
              </a:rPr>
              <a:t>KeyCode.LeftArrow</a:t>
            </a:r>
            <a:r>
              <a:rPr lang="en-US" altLang="ko-KR" b="0" dirty="0">
                <a:effectLst/>
                <a:latin typeface="+mn-ea"/>
              </a:rPr>
              <a:t>) || </a:t>
            </a:r>
            <a:r>
              <a:rPr lang="en-US" altLang="ko-KR" b="0" dirty="0" err="1">
                <a:effectLst/>
                <a:latin typeface="+mn-ea"/>
              </a:rPr>
              <a:t>Input.GetKeyDown</a:t>
            </a:r>
            <a:r>
              <a:rPr lang="en-US" altLang="ko-KR" b="0" dirty="0">
                <a:effectLst/>
                <a:latin typeface="+mn-ea"/>
              </a:rPr>
              <a:t>(</a:t>
            </a:r>
            <a:r>
              <a:rPr lang="en-US" altLang="ko-KR" b="0" dirty="0" err="1">
                <a:effectLst/>
                <a:latin typeface="+mn-ea"/>
              </a:rPr>
              <a:t>KeyCode.D</a:t>
            </a:r>
            <a:r>
              <a:rPr lang="en-US" altLang="ko-KR" b="0" dirty="0">
                <a:effectLst/>
                <a:latin typeface="+mn-ea"/>
              </a:rPr>
              <a:t>))</a:t>
            </a:r>
          </a:p>
          <a:p>
            <a:r>
              <a:rPr lang="en-US" altLang="ko-KR" b="0" dirty="0">
                <a:effectLst/>
                <a:latin typeface="+mn-ea"/>
              </a:rPr>
              <a:t>           </a:t>
            </a:r>
            <a:r>
              <a:rPr lang="en-US" altLang="ko-KR" b="0" dirty="0" err="1">
                <a:effectLst/>
                <a:latin typeface="+mn-ea"/>
              </a:rPr>
              <a:t>playerRigidbody.AddForce</a:t>
            </a:r>
            <a:r>
              <a:rPr lang="en-US" altLang="ko-KR" b="0" dirty="0">
                <a:effectLst/>
                <a:latin typeface="+mn-ea"/>
              </a:rPr>
              <a:t>(-speed, 0f, 0f);       </a:t>
            </a:r>
          </a:p>
          <a:p>
            <a:r>
              <a:rPr lang="en-US" altLang="ko-KR" b="0" dirty="0">
                <a:effectLst/>
                <a:latin typeface="+mn-ea"/>
              </a:rPr>
              <a:t>    }</a:t>
            </a:r>
          </a:p>
          <a:p>
            <a:br>
              <a:rPr lang="en-US" altLang="ko-KR" b="0" dirty="0">
                <a:effectLst/>
                <a:latin typeface="+mn-ea"/>
              </a:rPr>
            </a:br>
            <a:r>
              <a:rPr lang="en-US" altLang="ko-KR" b="0" dirty="0">
                <a:effectLst/>
                <a:latin typeface="+mn-ea"/>
              </a:rPr>
              <a:t>    public void Die()     {</a:t>
            </a:r>
          </a:p>
          <a:p>
            <a:r>
              <a:rPr lang="en-US" altLang="ko-KR" b="0" dirty="0">
                <a:effectLst/>
                <a:latin typeface="+mn-ea"/>
              </a:rPr>
              <a:t>        </a:t>
            </a:r>
            <a:r>
              <a:rPr lang="en-US" altLang="ko-KR" b="0" dirty="0" err="1">
                <a:effectLst/>
                <a:latin typeface="+mn-ea"/>
              </a:rPr>
              <a:t>gameObject.SetActive</a:t>
            </a:r>
            <a:r>
              <a:rPr lang="en-US" altLang="ko-KR" b="0" dirty="0">
                <a:effectLst/>
                <a:latin typeface="+mn-ea"/>
              </a:rPr>
              <a:t>(false);</a:t>
            </a:r>
          </a:p>
          <a:p>
            <a:r>
              <a:rPr lang="en-US" altLang="ko-KR" b="0" dirty="0">
                <a:effectLst/>
                <a:latin typeface="+mn-ea"/>
              </a:rPr>
              <a:t>    }</a:t>
            </a:r>
          </a:p>
          <a:p>
            <a:r>
              <a:rPr lang="en-US" altLang="ko-KR" b="0" dirty="0">
                <a:effectLst/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370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99E9C0-66E9-4777-A81A-5370BD69C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97" y="1010204"/>
            <a:ext cx="4041332" cy="54994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3DB1DC-BA21-4F7D-9DDD-DD12FCBC40AB}"/>
              </a:ext>
            </a:extLst>
          </p:cNvPr>
          <p:cNvSpPr/>
          <p:nvPr/>
        </p:nvSpPr>
        <p:spPr>
          <a:xfrm>
            <a:off x="6565870" y="6338497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1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3DB1DC-BA21-4F7D-9DDD-DD12FCBC40AB}"/>
              </a:ext>
            </a:extLst>
          </p:cNvPr>
          <p:cNvSpPr/>
          <p:nvPr/>
        </p:nvSpPr>
        <p:spPr>
          <a:xfrm>
            <a:off x="6565870" y="6338497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4DE80-8A25-49C1-87E1-119ED9870BA2}"/>
              </a:ext>
            </a:extLst>
          </p:cNvPr>
          <p:cNvSpPr txBox="1"/>
          <p:nvPr/>
        </p:nvSpPr>
        <p:spPr>
          <a:xfrm>
            <a:off x="393539" y="1306676"/>
            <a:ext cx="112614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조작이 게임에 즉시 반영되지 않습니다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입력감지 코드가 복잡합니다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+mn-ea"/>
              </a:rPr>
              <a:t>playerRigidbody</a:t>
            </a:r>
            <a:r>
              <a:rPr lang="ko-KR" altLang="en-US" sz="2400" dirty="0">
                <a:latin typeface="+mn-ea"/>
              </a:rPr>
              <a:t>에 해당 컴포넌트를 할당해야 합니다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130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A531C-642D-44F7-ADC4-9693AC352EAA}"/>
              </a:ext>
            </a:extLst>
          </p:cNvPr>
          <p:cNvSpPr txBox="1"/>
          <p:nvPr/>
        </p:nvSpPr>
        <p:spPr>
          <a:xfrm>
            <a:off x="-3858" y="1000015"/>
            <a:ext cx="121958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+mn-ea"/>
              </a:rPr>
              <a:t>using </a:t>
            </a:r>
            <a:r>
              <a:rPr lang="en-US" altLang="ko-KR" b="0" dirty="0" err="1">
                <a:effectLst/>
                <a:latin typeface="+mn-ea"/>
              </a:rPr>
              <a:t>UnityEngine</a:t>
            </a:r>
            <a:r>
              <a:rPr lang="en-US" altLang="ko-KR" b="0" dirty="0">
                <a:effectLst/>
                <a:latin typeface="+mn-ea"/>
              </a:rPr>
              <a:t>;</a:t>
            </a:r>
            <a:br>
              <a:rPr lang="en-US" altLang="ko-KR" b="0" dirty="0">
                <a:effectLst/>
                <a:latin typeface="+mn-ea"/>
              </a:rPr>
            </a:br>
            <a:r>
              <a:rPr lang="en-US" altLang="ko-KR" b="0" dirty="0">
                <a:effectLst/>
                <a:latin typeface="+mn-ea"/>
              </a:rPr>
              <a:t>public class </a:t>
            </a:r>
            <a:r>
              <a:rPr lang="en-US" altLang="ko-KR" b="0" dirty="0" err="1">
                <a:effectLst/>
                <a:latin typeface="+mn-ea"/>
              </a:rPr>
              <a:t>PlayerController</a:t>
            </a:r>
            <a:r>
              <a:rPr lang="en-US" altLang="ko-KR" b="0" dirty="0">
                <a:effectLst/>
                <a:latin typeface="+mn-ea"/>
              </a:rPr>
              <a:t> : </a:t>
            </a:r>
            <a:r>
              <a:rPr lang="en-US" altLang="ko-KR" b="0" dirty="0" err="1">
                <a:effectLst/>
                <a:latin typeface="+mn-ea"/>
              </a:rPr>
              <a:t>MonoBehaviour</a:t>
            </a:r>
            <a:r>
              <a:rPr lang="en-US" altLang="ko-KR" b="0" dirty="0">
                <a:effectLst/>
                <a:latin typeface="+mn-ea"/>
              </a:rPr>
              <a:t> {</a:t>
            </a:r>
          </a:p>
          <a:p>
            <a:r>
              <a:rPr lang="en-US" altLang="ko-KR" b="0" dirty="0">
                <a:effectLst/>
                <a:latin typeface="+mn-ea"/>
              </a:rPr>
              <a:t>    private </a:t>
            </a:r>
            <a:r>
              <a:rPr lang="en-US" altLang="ko-KR" b="0" dirty="0" err="1">
                <a:effectLst/>
                <a:latin typeface="+mn-ea"/>
              </a:rPr>
              <a:t>Rigidbody</a:t>
            </a:r>
            <a:r>
              <a:rPr lang="en-US" altLang="ko-KR" b="0" dirty="0">
                <a:effectLst/>
                <a:latin typeface="+mn-ea"/>
              </a:rPr>
              <a:t> _</a:t>
            </a:r>
            <a:r>
              <a:rPr lang="en-US" altLang="ko-KR" b="0" dirty="0" err="1">
                <a:effectLst/>
                <a:latin typeface="+mn-ea"/>
              </a:rPr>
              <a:t>playerRigidbody</a:t>
            </a:r>
            <a:r>
              <a:rPr lang="en-US" altLang="ko-KR" b="0" dirty="0">
                <a:effectLst/>
                <a:latin typeface="+mn-ea"/>
              </a:rPr>
              <a:t>;</a:t>
            </a:r>
          </a:p>
          <a:p>
            <a:r>
              <a:rPr lang="en-US" altLang="ko-KR" b="0" dirty="0">
                <a:effectLst/>
                <a:latin typeface="+mn-ea"/>
              </a:rPr>
              <a:t>    public float speed = 8f;</a:t>
            </a:r>
          </a:p>
          <a:p>
            <a:br>
              <a:rPr lang="en-US" altLang="ko-KR" b="0" dirty="0">
                <a:effectLst/>
                <a:latin typeface="+mn-ea"/>
              </a:rPr>
            </a:br>
            <a:r>
              <a:rPr lang="en-US" altLang="ko-KR" b="0" dirty="0">
                <a:effectLst/>
                <a:latin typeface="+mn-ea"/>
              </a:rPr>
              <a:t>    private void Start() { _</a:t>
            </a:r>
            <a:r>
              <a:rPr lang="en-US" altLang="ko-KR" b="0" dirty="0" err="1">
                <a:effectLst/>
                <a:latin typeface="+mn-ea"/>
              </a:rPr>
              <a:t>playerRigidbody</a:t>
            </a:r>
            <a:r>
              <a:rPr lang="en-US" altLang="ko-KR" b="0" dirty="0">
                <a:effectLst/>
                <a:latin typeface="+mn-ea"/>
              </a:rPr>
              <a:t> = </a:t>
            </a:r>
            <a:r>
              <a:rPr lang="en-US" altLang="ko-KR" b="0" dirty="0" err="1">
                <a:effectLst/>
                <a:latin typeface="+mn-ea"/>
              </a:rPr>
              <a:t>GetComponent</a:t>
            </a:r>
            <a:r>
              <a:rPr lang="en-US" altLang="ko-KR" b="0" dirty="0">
                <a:effectLst/>
                <a:latin typeface="+mn-ea"/>
              </a:rPr>
              <a:t>&lt;</a:t>
            </a:r>
            <a:r>
              <a:rPr lang="en-US" altLang="ko-KR" b="0" dirty="0" err="1">
                <a:effectLst/>
                <a:latin typeface="+mn-ea"/>
              </a:rPr>
              <a:t>Rigidbody</a:t>
            </a:r>
            <a:r>
              <a:rPr lang="en-US" altLang="ko-KR" b="0" dirty="0">
                <a:effectLst/>
                <a:latin typeface="+mn-ea"/>
              </a:rPr>
              <a:t>&gt;(); }  </a:t>
            </a:r>
          </a:p>
          <a:p>
            <a:endParaRPr lang="en-US" altLang="ko-KR" b="0" dirty="0">
              <a:effectLst/>
              <a:latin typeface="+mn-ea"/>
            </a:endParaRPr>
          </a:p>
          <a:p>
            <a:r>
              <a:rPr lang="en-US" altLang="ko-KR" b="0" dirty="0">
                <a:effectLst/>
                <a:latin typeface="+mn-ea"/>
              </a:rPr>
              <a:t>    void Update() {</a:t>
            </a:r>
          </a:p>
          <a:p>
            <a:r>
              <a:rPr lang="en-US" altLang="ko-KR" b="0" dirty="0">
                <a:effectLst/>
                <a:latin typeface="+mn-ea"/>
              </a:rPr>
              <a:t>        float </a:t>
            </a:r>
            <a:r>
              <a:rPr lang="en-US" altLang="ko-KR" b="0" dirty="0" err="1">
                <a:effectLst/>
                <a:latin typeface="+mn-ea"/>
              </a:rPr>
              <a:t>xInput</a:t>
            </a:r>
            <a:r>
              <a:rPr lang="en-US" altLang="ko-KR" b="0" dirty="0">
                <a:effectLst/>
                <a:latin typeface="+mn-ea"/>
              </a:rPr>
              <a:t> = </a:t>
            </a:r>
            <a:r>
              <a:rPr lang="en-US" altLang="ko-KR" b="0" dirty="0" err="1">
                <a:effectLst/>
                <a:latin typeface="+mn-ea"/>
              </a:rPr>
              <a:t>Input.GetAxis</a:t>
            </a:r>
            <a:r>
              <a:rPr lang="en-US" altLang="ko-KR" b="0" dirty="0">
                <a:effectLst/>
                <a:latin typeface="+mn-ea"/>
              </a:rPr>
              <a:t>("Horizontal");</a:t>
            </a:r>
          </a:p>
          <a:p>
            <a:r>
              <a:rPr lang="en-US" altLang="ko-KR" b="0" dirty="0">
                <a:effectLst/>
                <a:latin typeface="+mn-ea"/>
              </a:rPr>
              <a:t>        float </a:t>
            </a:r>
            <a:r>
              <a:rPr lang="en-US" altLang="ko-KR" b="0" dirty="0" err="1">
                <a:effectLst/>
                <a:latin typeface="+mn-ea"/>
              </a:rPr>
              <a:t>zInput</a:t>
            </a:r>
            <a:r>
              <a:rPr lang="en-US" altLang="ko-KR" b="0" dirty="0">
                <a:effectLst/>
                <a:latin typeface="+mn-ea"/>
              </a:rPr>
              <a:t> = </a:t>
            </a:r>
            <a:r>
              <a:rPr lang="en-US" altLang="ko-KR" b="0" dirty="0" err="1">
                <a:effectLst/>
                <a:latin typeface="+mn-ea"/>
              </a:rPr>
              <a:t>Input.GetAxis</a:t>
            </a:r>
            <a:r>
              <a:rPr lang="en-US" altLang="ko-KR" b="0" dirty="0">
                <a:effectLst/>
                <a:latin typeface="+mn-ea"/>
              </a:rPr>
              <a:t>("Vertical");</a:t>
            </a:r>
          </a:p>
          <a:p>
            <a:r>
              <a:rPr lang="en-US" altLang="ko-KR" b="0" dirty="0">
                <a:effectLst/>
                <a:latin typeface="+mn-ea"/>
              </a:rPr>
              <a:t>        float </a:t>
            </a:r>
            <a:r>
              <a:rPr lang="en-US" altLang="ko-KR" b="0" dirty="0" err="1">
                <a:effectLst/>
                <a:latin typeface="+mn-ea"/>
              </a:rPr>
              <a:t>xSpeed</a:t>
            </a:r>
            <a:r>
              <a:rPr lang="en-US" altLang="ko-KR" b="0" dirty="0">
                <a:effectLst/>
                <a:latin typeface="+mn-ea"/>
              </a:rPr>
              <a:t> = </a:t>
            </a:r>
            <a:r>
              <a:rPr lang="en-US" altLang="ko-KR" b="0" dirty="0" err="1">
                <a:effectLst/>
                <a:latin typeface="+mn-ea"/>
              </a:rPr>
              <a:t>xInput</a:t>
            </a:r>
            <a:r>
              <a:rPr lang="en-US" altLang="ko-KR" b="0" dirty="0">
                <a:effectLst/>
                <a:latin typeface="+mn-ea"/>
              </a:rPr>
              <a:t> * speed;</a:t>
            </a:r>
          </a:p>
          <a:p>
            <a:r>
              <a:rPr lang="en-US" altLang="ko-KR" b="0" dirty="0">
                <a:effectLst/>
                <a:latin typeface="+mn-ea"/>
              </a:rPr>
              <a:t>        float </a:t>
            </a:r>
            <a:r>
              <a:rPr lang="en-US" altLang="ko-KR" b="0" dirty="0" err="1">
                <a:effectLst/>
                <a:latin typeface="+mn-ea"/>
              </a:rPr>
              <a:t>zSpeed</a:t>
            </a:r>
            <a:r>
              <a:rPr lang="en-US" altLang="ko-KR" b="0" dirty="0">
                <a:effectLst/>
                <a:latin typeface="+mn-ea"/>
              </a:rPr>
              <a:t> = </a:t>
            </a:r>
            <a:r>
              <a:rPr lang="en-US" altLang="ko-KR" b="0" dirty="0" err="1">
                <a:effectLst/>
                <a:latin typeface="+mn-ea"/>
              </a:rPr>
              <a:t>zInput</a:t>
            </a:r>
            <a:r>
              <a:rPr lang="en-US" altLang="ko-KR" b="0" dirty="0">
                <a:effectLst/>
                <a:latin typeface="+mn-ea"/>
              </a:rPr>
              <a:t> * speed;</a:t>
            </a:r>
          </a:p>
          <a:p>
            <a:r>
              <a:rPr lang="en-US" altLang="ko-KR" b="0" dirty="0">
                <a:effectLst/>
                <a:latin typeface="+mn-ea"/>
              </a:rPr>
              <a:t>        Vector3 </a:t>
            </a:r>
            <a:r>
              <a:rPr lang="en-US" altLang="ko-KR" b="0" dirty="0" err="1">
                <a:effectLst/>
                <a:latin typeface="+mn-ea"/>
              </a:rPr>
              <a:t>newVelocity</a:t>
            </a:r>
            <a:r>
              <a:rPr lang="en-US" altLang="ko-KR" b="0" dirty="0">
                <a:effectLst/>
                <a:latin typeface="+mn-ea"/>
              </a:rPr>
              <a:t> = new Vector3(</a:t>
            </a:r>
            <a:r>
              <a:rPr lang="en-US" altLang="ko-KR" b="0" dirty="0" err="1">
                <a:effectLst/>
                <a:latin typeface="+mn-ea"/>
              </a:rPr>
              <a:t>xSpeed</a:t>
            </a:r>
            <a:r>
              <a:rPr lang="en-US" altLang="ko-KR" b="0" dirty="0">
                <a:effectLst/>
                <a:latin typeface="+mn-ea"/>
              </a:rPr>
              <a:t>, 0f, </a:t>
            </a:r>
            <a:r>
              <a:rPr lang="en-US" altLang="ko-KR" b="0" dirty="0" err="1">
                <a:effectLst/>
                <a:latin typeface="+mn-ea"/>
              </a:rPr>
              <a:t>zSpeed</a:t>
            </a:r>
            <a:r>
              <a:rPr lang="en-US" altLang="ko-KR" b="0" dirty="0">
                <a:effectLst/>
                <a:latin typeface="+mn-ea"/>
              </a:rPr>
              <a:t>);</a:t>
            </a:r>
          </a:p>
          <a:p>
            <a:r>
              <a:rPr lang="en-US" altLang="ko-KR" b="0" dirty="0">
                <a:effectLst/>
                <a:latin typeface="+mn-ea"/>
              </a:rPr>
              <a:t>        _</a:t>
            </a:r>
            <a:r>
              <a:rPr lang="en-US" altLang="ko-KR" b="0" dirty="0" err="1">
                <a:effectLst/>
                <a:latin typeface="+mn-ea"/>
              </a:rPr>
              <a:t>playerRigidbody.velocity</a:t>
            </a:r>
            <a:r>
              <a:rPr lang="en-US" altLang="ko-KR" b="0" dirty="0">
                <a:effectLst/>
                <a:latin typeface="+mn-ea"/>
              </a:rPr>
              <a:t> = </a:t>
            </a:r>
            <a:r>
              <a:rPr lang="en-US" altLang="ko-KR" b="0" dirty="0" err="1">
                <a:effectLst/>
                <a:latin typeface="+mn-ea"/>
              </a:rPr>
              <a:t>newVelocity</a:t>
            </a:r>
            <a:r>
              <a:rPr lang="en-US" altLang="ko-KR" b="0" dirty="0">
                <a:effectLst/>
                <a:latin typeface="+mn-ea"/>
              </a:rPr>
              <a:t>;    </a:t>
            </a:r>
          </a:p>
          <a:p>
            <a:r>
              <a:rPr lang="en-US" altLang="ko-KR" b="0" dirty="0">
                <a:effectLst/>
                <a:latin typeface="+mn-ea"/>
              </a:rPr>
              <a:t>    }</a:t>
            </a:r>
          </a:p>
          <a:p>
            <a:br>
              <a:rPr lang="en-US" altLang="ko-KR" b="0" dirty="0">
                <a:effectLst/>
                <a:latin typeface="+mn-ea"/>
              </a:rPr>
            </a:br>
            <a:r>
              <a:rPr lang="en-US" altLang="ko-KR" b="0" dirty="0">
                <a:effectLst/>
                <a:latin typeface="+mn-ea"/>
              </a:rPr>
              <a:t>    public void Die() {</a:t>
            </a:r>
          </a:p>
          <a:p>
            <a:r>
              <a:rPr lang="en-US" altLang="ko-KR" b="0" dirty="0">
                <a:effectLst/>
                <a:latin typeface="+mn-ea"/>
              </a:rPr>
              <a:t>        </a:t>
            </a:r>
            <a:r>
              <a:rPr lang="en-US" altLang="ko-KR" b="0" dirty="0" err="1">
                <a:effectLst/>
                <a:latin typeface="+mn-ea"/>
              </a:rPr>
              <a:t>gameObject.SetActive</a:t>
            </a:r>
            <a:r>
              <a:rPr lang="en-US" altLang="ko-KR" b="0" dirty="0">
                <a:effectLst/>
                <a:latin typeface="+mn-ea"/>
              </a:rPr>
              <a:t>(false);</a:t>
            </a:r>
          </a:p>
          <a:p>
            <a:r>
              <a:rPr lang="en-US" altLang="ko-KR" b="0" dirty="0">
                <a:effectLst/>
                <a:latin typeface="+mn-ea"/>
              </a:rPr>
              <a:t>    }</a:t>
            </a:r>
          </a:p>
          <a:p>
            <a:r>
              <a:rPr lang="en-US" altLang="ko-KR" b="0" dirty="0">
                <a:effectLst/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0304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CFF2F-E710-4531-8497-3D77454E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3" y="1148088"/>
            <a:ext cx="5334744" cy="4848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5220FF-4508-4691-AE59-C49C392AB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403" y="1194171"/>
            <a:ext cx="3381847" cy="2610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E450B3-BE00-42E3-BFAC-1AA1D2F2C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587" y="3804385"/>
            <a:ext cx="3429479" cy="26387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00229C-E6A4-4890-A7C8-4DDA582F5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066" y="1148088"/>
            <a:ext cx="2324424" cy="23148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CB14EE-EECC-449B-A69B-C9F662216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837" y="3657001"/>
            <a:ext cx="3496163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7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NPC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00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52282"/>
            <a:ext cx="11788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등교 전 코로나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증상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발열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인후통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기침 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행동요령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https://www.ck.ac.kr/archives/175303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 등교 안내 사항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https://cafe.naver.com/chungkanggame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귀가조치 및 등교 후 발열증상시 스쿨 행정실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(031-639-4502)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꼭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연락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56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47CB54-AAA7-4CD9-A506-AAE11514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1" y="2314419"/>
            <a:ext cx="2276793" cy="22291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17A132-D038-40A9-9E1A-737E44B61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641" y="996976"/>
            <a:ext cx="3876491" cy="5525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871D07-8B07-4480-AD22-FDAAC9FFB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819" y="1094977"/>
            <a:ext cx="4241655" cy="19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55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FF335-EB91-42F1-9449-D43A9BC1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799"/>
            <a:ext cx="4934639" cy="36295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B11217-6A66-4118-A372-BC501C5C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5"/>
          <a:stretch/>
        </p:blipFill>
        <p:spPr>
          <a:xfrm>
            <a:off x="4722650" y="1006868"/>
            <a:ext cx="4344006" cy="4179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CBFF13-CD5C-459A-BB9E-BCCFFE40B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996" y="3886361"/>
            <a:ext cx="324847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3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3B829-CC56-4855-A8E4-5EFFE040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8" y="1149719"/>
            <a:ext cx="4277322" cy="3077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5F46BB-5D13-4B3E-A3B9-9E8C4CAD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650" y="1113523"/>
            <a:ext cx="3895607" cy="25314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2CA706-4E7A-448F-A37F-5AEF6BB04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650" y="3751570"/>
            <a:ext cx="3756667" cy="2755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8152ED-8BF7-480C-B46C-10F829DE3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521" y="1152613"/>
            <a:ext cx="360095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2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1BBFF-F979-4623-82CF-C6BC143B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937" y="1851789"/>
            <a:ext cx="5384126" cy="43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5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BB24E-0971-4687-B029-094823C74D51}"/>
              </a:ext>
            </a:extLst>
          </p:cNvPr>
          <p:cNvSpPr txBox="1"/>
          <p:nvPr/>
        </p:nvSpPr>
        <p:spPr>
          <a:xfrm>
            <a:off x="241300" y="1111170"/>
            <a:ext cx="117500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OnCollision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계열 </a:t>
            </a:r>
            <a:r>
              <a:rPr lang="en-US" altLang="ko-KR" sz="2400" b="1" dirty="0">
                <a:latin typeface="+mn-ea"/>
              </a:rPr>
              <a:t>: </a:t>
            </a:r>
            <a:r>
              <a:rPr lang="ko-KR" altLang="en-US" sz="2400" b="1" dirty="0">
                <a:latin typeface="+mn-ea"/>
              </a:rPr>
              <a:t>일반 충돌</a:t>
            </a:r>
            <a:endParaRPr lang="en-US" altLang="ko-KR" sz="2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OnCollisionEnter</a:t>
            </a:r>
            <a:r>
              <a:rPr lang="en-US" altLang="ko-KR" dirty="0">
                <a:latin typeface="+mn-ea"/>
              </a:rPr>
              <a:t>(Collision collision) : </a:t>
            </a:r>
            <a:r>
              <a:rPr lang="ko-KR" altLang="en-US" dirty="0">
                <a:latin typeface="+mn-ea"/>
              </a:rPr>
              <a:t>충돌하는 순간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OnCollisionStay</a:t>
            </a:r>
            <a:r>
              <a:rPr lang="en-US" altLang="ko-KR" dirty="0">
                <a:latin typeface="+mn-ea"/>
              </a:rPr>
              <a:t>(Collision collision) : </a:t>
            </a:r>
            <a:r>
              <a:rPr lang="ko-KR" altLang="en-US" dirty="0">
                <a:latin typeface="+mn-ea"/>
              </a:rPr>
              <a:t>충돌하는 동안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OnCollisionExit</a:t>
            </a:r>
            <a:r>
              <a:rPr lang="en-US" altLang="ko-KR" dirty="0">
                <a:latin typeface="+mn-ea"/>
              </a:rPr>
              <a:t>(Collision collision) : </a:t>
            </a:r>
            <a:r>
              <a:rPr lang="ko-KR" altLang="en-US" dirty="0">
                <a:latin typeface="+mn-ea"/>
              </a:rPr>
              <a:t>충돌했다가 분리되는 순간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OnTrigger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계열 </a:t>
            </a:r>
            <a:r>
              <a:rPr lang="en-US" altLang="ko-KR" sz="2400" b="1" dirty="0">
                <a:latin typeface="+mn-ea"/>
              </a:rPr>
              <a:t>: </a:t>
            </a:r>
            <a:r>
              <a:rPr lang="ko-KR" altLang="en-US" sz="2400" b="1" dirty="0">
                <a:latin typeface="+mn-ea"/>
              </a:rPr>
              <a:t>트리거 충돌</a:t>
            </a:r>
            <a:endParaRPr lang="en-US" altLang="ko-KR" sz="2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OnTriggerEnter</a:t>
            </a:r>
            <a:r>
              <a:rPr lang="en-US" altLang="ko-KR" dirty="0">
                <a:latin typeface="+mn-ea"/>
              </a:rPr>
              <a:t>(Collider other) : </a:t>
            </a:r>
            <a:r>
              <a:rPr lang="ko-KR" altLang="en-US" dirty="0">
                <a:latin typeface="+mn-ea"/>
              </a:rPr>
              <a:t>충돌하는 순간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OnTriggerStay</a:t>
            </a:r>
            <a:r>
              <a:rPr lang="en-US" altLang="ko-KR" dirty="0">
                <a:latin typeface="+mn-ea"/>
              </a:rPr>
              <a:t>(Collider other) : </a:t>
            </a:r>
            <a:r>
              <a:rPr lang="ko-KR" altLang="en-US" dirty="0">
                <a:latin typeface="+mn-ea"/>
              </a:rPr>
              <a:t>충돌하는 동안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OnTriggerExit</a:t>
            </a:r>
            <a:r>
              <a:rPr lang="en-US" altLang="ko-KR" dirty="0">
                <a:latin typeface="+mn-ea"/>
              </a:rPr>
              <a:t>(Collider other) : </a:t>
            </a:r>
            <a:r>
              <a:rPr lang="ko-KR" altLang="en-US" dirty="0">
                <a:latin typeface="+mn-ea"/>
              </a:rPr>
              <a:t>충돌했다가 분리되는 순간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283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BULLET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BB24E-0971-4687-B029-094823C74D51}"/>
              </a:ext>
            </a:extLst>
          </p:cNvPr>
          <p:cNvSpPr txBox="1"/>
          <p:nvPr/>
        </p:nvSpPr>
        <p:spPr>
          <a:xfrm>
            <a:off x="241300" y="1111170"/>
            <a:ext cx="11750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/>
              <a:t>using </a:t>
            </a:r>
            <a:r>
              <a:rPr lang="en-US" altLang="ko-KR" dirty="0" err="1"/>
              <a:t>System.Collections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/>
              <a:t>using </a:t>
            </a:r>
            <a:r>
              <a:rPr lang="en-US" altLang="ko-KR" dirty="0" err="1"/>
              <a:t>System.Collections.Generic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/>
              <a:t>using </a:t>
            </a:r>
            <a:r>
              <a:rPr lang="en-US" altLang="ko-KR" dirty="0" err="1"/>
              <a:t>UnityEngine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public class Bullet : </a:t>
            </a:r>
            <a:r>
              <a:rPr lang="en-US" altLang="ko-KR" dirty="0" err="1"/>
              <a:t>MonoBehaviour</a:t>
            </a:r>
            <a:r>
              <a:rPr lang="en-US" altLang="ko-KR" dirty="0"/>
              <a:t> {</a:t>
            </a:r>
          </a:p>
          <a:p>
            <a:pPr lvl="1"/>
            <a:r>
              <a:rPr lang="en-US" altLang="ko-KR" dirty="0"/>
              <a:t>    private </a:t>
            </a: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en-US" altLang="ko-KR" dirty="0" err="1"/>
              <a:t>bulletRigidbody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/>
              <a:t>    public float speed = 8f;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 void Start() {</a:t>
            </a:r>
          </a:p>
          <a:p>
            <a:pPr lvl="1"/>
            <a:r>
              <a:rPr lang="en-US" altLang="ko-KR" dirty="0"/>
              <a:t>        </a:t>
            </a:r>
            <a:r>
              <a:rPr lang="en-US" altLang="ko-KR" dirty="0" err="1"/>
              <a:t>bulletRigidbody</a:t>
            </a:r>
            <a:r>
              <a:rPr lang="en-US" altLang="ko-KR" dirty="0"/>
              <a:t> = </a:t>
            </a:r>
            <a:r>
              <a:rPr lang="en-US" altLang="ko-KR" dirty="0" err="1"/>
              <a:t>GetComponent</a:t>
            </a:r>
            <a:r>
              <a:rPr lang="en-US" altLang="ko-KR" dirty="0"/>
              <a:t>&lt;</a:t>
            </a:r>
            <a:r>
              <a:rPr lang="en-US" altLang="ko-KR" dirty="0" err="1"/>
              <a:t>Rigidbody</a:t>
            </a:r>
            <a:r>
              <a:rPr lang="en-US" altLang="ko-KR" dirty="0"/>
              <a:t>&gt;();</a:t>
            </a:r>
          </a:p>
          <a:p>
            <a:pPr lvl="1"/>
            <a:r>
              <a:rPr lang="en-US" altLang="ko-KR" dirty="0"/>
              <a:t>        </a:t>
            </a:r>
            <a:r>
              <a:rPr lang="en-US" altLang="ko-KR" dirty="0" err="1"/>
              <a:t>bulletRigidbody.velocity</a:t>
            </a:r>
            <a:r>
              <a:rPr lang="en-US" altLang="ko-KR" dirty="0"/>
              <a:t> = </a:t>
            </a:r>
            <a:r>
              <a:rPr lang="en-US" altLang="ko-KR" dirty="0" err="1"/>
              <a:t>transform.forward</a:t>
            </a:r>
            <a:r>
              <a:rPr lang="en-US" altLang="ko-KR" dirty="0"/>
              <a:t> * speed;</a:t>
            </a:r>
          </a:p>
          <a:p>
            <a:pPr lvl="1"/>
            <a:r>
              <a:rPr lang="en-US" altLang="ko-KR" dirty="0"/>
              <a:t>        Destroy(</a:t>
            </a:r>
            <a:r>
              <a:rPr lang="en-US" altLang="ko-KR" dirty="0" err="1"/>
              <a:t>gameObject</a:t>
            </a:r>
            <a:r>
              <a:rPr lang="en-US" altLang="ko-KR" dirty="0"/>
              <a:t>, 3f);</a:t>
            </a:r>
          </a:p>
          <a:p>
            <a:pPr lvl="1"/>
            <a:r>
              <a:rPr lang="en-US" altLang="ko-KR" dirty="0"/>
              <a:t>    }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 private void </a:t>
            </a:r>
            <a:r>
              <a:rPr lang="en-US" altLang="ko-KR" dirty="0" err="1"/>
              <a:t>OnTriggerEnter</a:t>
            </a:r>
            <a:r>
              <a:rPr lang="en-US" altLang="ko-KR" dirty="0"/>
              <a:t>(Collider other) {</a:t>
            </a:r>
          </a:p>
          <a:p>
            <a:pPr lvl="1"/>
            <a:r>
              <a:rPr lang="en-US" altLang="ko-KR" dirty="0"/>
              <a:t>        if (</a:t>
            </a:r>
            <a:r>
              <a:rPr lang="en-US" altLang="ko-KR" dirty="0" err="1"/>
              <a:t>other.tag</a:t>
            </a:r>
            <a:r>
              <a:rPr lang="en-US" altLang="ko-KR" dirty="0"/>
              <a:t> == "Player") </a:t>
            </a:r>
          </a:p>
          <a:p>
            <a:pPr lvl="1"/>
            <a:r>
              <a:rPr lang="en-US" altLang="ko-KR" dirty="0"/>
              <a:t>            </a:t>
            </a:r>
            <a:r>
              <a:rPr lang="en-US" altLang="ko-KR" dirty="0" err="1"/>
              <a:t>other.GetComponent</a:t>
            </a:r>
            <a:r>
              <a:rPr lang="en-US" altLang="ko-KR" dirty="0"/>
              <a:t>&lt;</a:t>
            </a:r>
            <a:r>
              <a:rPr lang="en-US" altLang="ko-KR" dirty="0" err="1"/>
              <a:t>PlayerController</a:t>
            </a:r>
            <a:r>
              <a:rPr lang="en-US" altLang="ko-KR" dirty="0"/>
              <a:t>&gt;()?.Die();</a:t>
            </a:r>
          </a:p>
          <a:p>
            <a:pPr lvl="1"/>
            <a:r>
              <a:rPr lang="en-US" altLang="ko-KR" dirty="0"/>
              <a:t>    }</a:t>
            </a:r>
          </a:p>
          <a:p>
            <a:pPr lvl="1"/>
            <a:r>
              <a:rPr lang="en-US" altLang="ko-KR" dirty="0"/>
              <a:t>}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899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344C93-16C1-43D3-91D4-C5FD375BD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0" b="8549"/>
          <a:stretch/>
        </p:blipFill>
        <p:spPr>
          <a:xfrm>
            <a:off x="378460" y="1254514"/>
            <a:ext cx="4422140" cy="48125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7603FF-AA08-4810-93F9-2AB1CBFA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8" y="1254514"/>
            <a:ext cx="539190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32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BB24E-0971-4687-B029-094823C74D51}"/>
              </a:ext>
            </a:extLst>
          </p:cNvPr>
          <p:cNvSpPr txBox="1"/>
          <p:nvPr/>
        </p:nvSpPr>
        <p:spPr>
          <a:xfrm>
            <a:off x="241300" y="1111170"/>
            <a:ext cx="117500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/>
              <a:t>public class </a:t>
            </a:r>
            <a:r>
              <a:rPr lang="en-US" altLang="ko-KR" dirty="0" err="1"/>
              <a:t>BulletSpawner</a:t>
            </a:r>
            <a:r>
              <a:rPr lang="en-US" altLang="ko-KR" dirty="0"/>
              <a:t> : </a:t>
            </a:r>
            <a:r>
              <a:rPr lang="en-US" altLang="ko-KR" dirty="0" err="1"/>
              <a:t>MonoBehaviour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{</a:t>
            </a:r>
          </a:p>
          <a:p>
            <a:pPr lvl="1"/>
            <a:r>
              <a:rPr lang="en-US" altLang="ko-KR" dirty="0"/>
              <a:t>    public </a:t>
            </a: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en-US" altLang="ko-KR" dirty="0" err="1"/>
              <a:t>bulletPrefab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/>
              <a:t>    public float </a:t>
            </a:r>
            <a:r>
              <a:rPr lang="en-US" altLang="ko-KR" dirty="0" err="1"/>
              <a:t>spawnRateMin</a:t>
            </a:r>
            <a:r>
              <a:rPr lang="en-US" altLang="ko-KR" dirty="0"/>
              <a:t> = 0.5f;</a:t>
            </a:r>
          </a:p>
          <a:p>
            <a:pPr lvl="1"/>
            <a:r>
              <a:rPr lang="en-US" altLang="ko-KR" dirty="0"/>
              <a:t>    public float </a:t>
            </a:r>
            <a:r>
              <a:rPr lang="en-US" altLang="ko-KR" dirty="0" err="1"/>
              <a:t>spawnRateMax</a:t>
            </a:r>
            <a:r>
              <a:rPr lang="en-US" altLang="ko-KR" dirty="0"/>
              <a:t> = 3f;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 private Transform target;</a:t>
            </a:r>
          </a:p>
          <a:p>
            <a:pPr lvl="1"/>
            <a:r>
              <a:rPr lang="en-US" altLang="ko-KR" dirty="0"/>
              <a:t>    private float </a:t>
            </a:r>
            <a:r>
              <a:rPr lang="en-US" altLang="ko-KR" dirty="0" err="1"/>
              <a:t>spawnRate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/>
              <a:t>    private float </a:t>
            </a:r>
            <a:r>
              <a:rPr lang="en-US" altLang="ko-KR" dirty="0" err="1"/>
              <a:t>timeAfterSpawn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 void Start() </a:t>
            </a:r>
          </a:p>
          <a:p>
            <a:pPr lvl="1"/>
            <a:r>
              <a:rPr lang="en-US" altLang="ko-KR" dirty="0"/>
              <a:t>   {</a:t>
            </a:r>
          </a:p>
          <a:p>
            <a:pPr lvl="1"/>
            <a:r>
              <a:rPr lang="en-US" altLang="ko-KR" dirty="0"/>
              <a:t>        target = </a:t>
            </a:r>
            <a:r>
              <a:rPr lang="en-US" altLang="ko-KR" dirty="0" err="1"/>
              <a:t>FindObjectOfType</a:t>
            </a:r>
            <a:r>
              <a:rPr lang="en-US" altLang="ko-KR" dirty="0"/>
              <a:t>&lt;</a:t>
            </a:r>
            <a:r>
              <a:rPr lang="en-US" altLang="ko-KR" dirty="0" err="1"/>
              <a:t>PlayerController</a:t>
            </a:r>
            <a:r>
              <a:rPr lang="en-US" altLang="ko-KR" dirty="0"/>
              <a:t>&gt;().transform;</a:t>
            </a:r>
          </a:p>
          <a:p>
            <a:pPr lvl="1"/>
            <a:r>
              <a:rPr lang="en-US" altLang="ko-KR" dirty="0"/>
              <a:t>        </a:t>
            </a:r>
            <a:r>
              <a:rPr lang="en-US" altLang="ko-KR" dirty="0" err="1"/>
              <a:t>spawnRate</a:t>
            </a:r>
            <a:r>
              <a:rPr lang="en-US" altLang="ko-KR" dirty="0"/>
              <a:t> = </a:t>
            </a:r>
            <a:r>
              <a:rPr lang="en-US" altLang="ko-KR" dirty="0" err="1"/>
              <a:t>Random.Range</a:t>
            </a:r>
            <a:r>
              <a:rPr lang="en-US" altLang="ko-KR" dirty="0"/>
              <a:t>(</a:t>
            </a:r>
            <a:r>
              <a:rPr lang="en-US" altLang="ko-KR" dirty="0" err="1"/>
              <a:t>spawnRateMin</a:t>
            </a:r>
            <a:r>
              <a:rPr lang="en-US" altLang="ko-KR" dirty="0"/>
              <a:t>, </a:t>
            </a:r>
            <a:r>
              <a:rPr lang="en-US" altLang="ko-KR" dirty="0" err="1"/>
              <a:t>spawnRateMax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        </a:t>
            </a:r>
            <a:r>
              <a:rPr lang="en-US" altLang="ko-KR" dirty="0" err="1"/>
              <a:t>timeAfterSpawn</a:t>
            </a:r>
            <a:r>
              <a:rPr lang="en-US" altLang="ko-KR" dirty="0"/>
              <a:t> = 0f;</a:t>
            </a:r>
          </a:p>
          <a:p>
            <a:pPr lvl="1"/>
            <a:r>
              <a:rPr lang="en-US" altLang="ko-KR" dirty="0"/>
              <a:t>    }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457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BB24E-0971-4687-B029-094823C74D51}"/>
              </a:ext>
            </a:extLst>
          </p:cNvPr>
          <p:cNvSpPr txBox="1"/>
          <p:nvPr/>
        </p:nvSpPr>
        <p:spPr>
          <a:xfrm>
            <a:off x="241300" y="1111170"/>
            <a:ext cx="117500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/>
              <a:t>    void Update()</a:t>
            </a:r>
          </a:p>
          <a:p>
            <a:pPr lvl="1"/>
            <a:r>
              <a:rPr lang="en-US" altLang="ko-KR" dirty="0"/>
              <a:t>    {</a:t>
            </a:r>
          </a:p>
          <a:p>
            <a:pPr lvl="1"/>
            <a:r>
              <a:rPr lang="en-US" altLang="ko-KR" dirty="0"/>
              <a:t>        </a:t>
            </a:r>
            <a:r>
              <a:rPr lang="en-US" altLang="ko-KR" dirty="0" err="1"/>
              <a:t>timeAfterSpawn</a:t>
            </a:r>
            <a:r>
              <a:rPr lang="en-US" altLang="ko-KR" dirty="0"/>
              <a:t> += </a:t>
            </a:r>
            <a:r>
              <a:rPr lang="en-US" altLang="ko-KR" dirty="0" err="1"/>
              <a:t>Time.deltaTime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/>
              <a:t>        if (</a:t>
            </a:r>
            <a:r>
              <a:rPr lang="en-US" altLang="ko-KR" dirty="0" err="1"/>
              <a:t>timeAfterSpawn</a:t>
            </a:r>
            <a:r>
              <a:rPr lang="en-US" altLang="ko-KR" dirty="0"/>
              <a:t> &gt; </a:t>
            </a:r>
            <a:r>
              <a:rPr lang="en-US" altLang="ko-KR" dirty="0" err="1"/>
              <a:t>spawnRate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        {</a:t>
            </a:r>
          </a:p>
          <a:p>
            <a:pPr lvl="1"/>
            <a:r>
              <a:rPr lang="en-US" altLang="ko-KR" dirty="0"/>
              <a:t>            </a:t>
            </a:r>
            <a:r>
              <a:rPr lang="en-US" altLang="ko-KR" dirty="0" err="1"/>
              <a:t>timeAfterSpawn</a:t>
            </a:r>
            <a:r>
              <a:rPr lang="en-US" altLang="ko-KR" dirty="0"/>
              <a:t> = 0f;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         </a:t>
            </a:r>
            <a:r>
              <a:rPr lang="en-US" altLang="ko-KR" dirty="0" err="1"/>
              <a:t>GameObject</a:t>
            </a:r>
            <a:r>
              <a:rPr lang="en-US" altLang="ko-KR" dirty="0"/>
              <a:t> bullet = Instantiate(</a:t>
            </a:r>
            <a:r>
              <a:rPr lang="en-US" altLang="ko-KR" dirty="0" err="1"/>
              <a:t>bulletPrefab</a:t>
            </a:r>
            <a:r>
              <a:rPr lang="en-US" altLang="ko-KR" dirty="0"/>
              <a:t>, </a:t>
            </a:r>
            <a:r>
              <a:rPr lang="en-US" altLang="ko-KR" dirty="0" err="1"/>
              <a:t>transform.position</a:t>
            </a:r>
            <a:r>
              <a:rPr lang="en-US" altLang="ko-KR" dirty="0"/>
              <a:t>, </a:t>
            </a:r>
            <a:r>
              <a:rPr lang="en-US" altLang="ko-KR" dirty="0" err="1"/>
              <a:t>transform.rotation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            </a:t>
            </a:r>
            <a:r>
              <a:rPr lang="en-US" altLang="ko-KR" dirty="0" err="1"/>
              <a:t>bullet.transform.LookAt</a:t>
            </a:r>
            <a:r>
              <a:rPr lang="en-US" altLang="ko-KR" dirty="0"/>
              <a:t>(target);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         </a:t>
            </a:r>
            <a:r>
              <a:rPr lang="en-US" altLang="ko-KR" dirty="0" err="1"/>
              <a:t>spawnRate</a:t>
            </a:r>
            <a:r>
              <a:rPr lang="en-US" altLang="ko-KR" dirty="0"/>
              <a:t> = </a:t>
            </a:r>
            <a:r>
              <a:rPr lang="en-US" altLang="ko-KR" dirty="0" err="1"/>
              <a:t>Random.Range</a:t>
            </a:r>
            <a:r>
              <a:rPr lang="en-US" altLang="ko-KR" dirty="0"/>
              <a:t>(</a:t>
            </a:r>
            <a:r>
              <a:rPr lang="en-US" altLang="ko-KR" dirty="0" err="1"/>
              <a:t>spawnRateMin</a:t>
            </a:r>
            <a:r>
              <a:rPr lang="en-US" altLang="ko-KR" dirty="0"/>
              <a:t>, </a:t>
            </a:r>
            <a:r>
              <a:rPr lang="en-US" altLang="ko-KR" dirty="0" err="1"/>
              <a:t>spawnRateMax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        }</a:t>
            </a:r>
          </a:p>
          <a:p>
            <a:pPr lvl="1"/>
            <a:r>
              <a:rPr lang="en-US" altLang="ko-KR" dirty="0"/>
              <a:t>    }</a:t>
            </a:r>
          </a:p>
          <a:p>
            <a:pPr lvl="1"/>
            <a:r>
              <a:rPr lang="en-US" altLang="ko-KR" dirty="0"/>
              <a:t>}</a:t>
            </a:r>
          </a:p>
          <a:p>
            <a:pPr lvl="1"/>
            <a:r>
              <a:rPr lang="en-US" altLang="ko-KR" dirty="0"/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203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201AB4-F812-48AD-8054-87E99B69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751" y="1193186"/>
            <a:ext cx="7305624" cy="52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4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13063"/>
            <a:ext cx="117885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관련 행동수칙</a:t>
            </a:r>
            <a:endParaRPr lang="en-US" altLang="ko-KR" sz="3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https://www.ck.ac.kr/archives/169396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3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ABAB7F-7DC2-4CF0-BEBF-67F6CE016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91" y="1022095"/>
            <a:ext cx="5044618" cy="54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48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BulletSpawner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1F42B4-6F43-4FF3-A8AE-134DBEB9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70" y="1311064"/>
            <a:ext cx="526806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7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dirty="0"/>
              <a:t>NPC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D8B7FE-2FF0-4586-A708-3A302AD9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8" y="1105221"/>
            <a:ext cx="4110945" cy="21294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8E483E-9071-4A3E-8F33-665778A8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678" y="1105221"/>
            <a:ext cx="4379343" cy="5436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42E41C-5B86-482C-BA65-63B7D18D0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22" y="1105221"/>
            <a:ext cx="3676970" cy="20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07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&amp; </a:t>
            </a:r>
            <a:r>
              <a:rPr lang="en-US" altLang="ko-KR" sz="6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615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폴더정리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1B68A3-6555-4155-82CA-7EADCDF2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9" y="1811856"/>
            <a:ext cx="5153744" cy="3057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96F4F3-D2D1-4204-ACA4-D1B25CAE3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414" y="1786352"/>
            <a:ext cx="525853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35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바닥 회전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8D7AC-5FEF-4295-BDD0-B61F93D9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430" y="2096758"/>
            <a:ext cx="2629267" cy="1047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B575D9-305D-4673-BA06-B562A9178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022" y="3155853"/>
            <a:ext cx="522995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9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바닥 회전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F5413-2D48-4DFC-A71D-813F54CB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928984"/>
            <a:ext cx="6668654" cy="3661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22B38-945A-4292-94AE-70D0240CB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083" y="1928984"/>
            <a:ext cx="448690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01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바닥 회전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E3399-7333-40F4-9710-0A492FA2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10" y="1580959"/>
            <a:ext cx="7085905" cy="45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66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바닥 회전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ECDE5-7B8F-45AB-B0A0-58C0879ED9B7}"/>
              </a:ext>
            </a:extLst>
          </p:cNvPr>
          <p:cNvSpPr txBox="1"/>
          <p:nvPr/>
        </p:nvSpPr>
        <p:spPr>
          <a:xfrm>
            <a:off x="0" y="1077775"/>
            <a:ext cx="120548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using </a:t>
            </a:r>
            <a:r>
              <a:rPr lang="en-US" altLang="ko-KR" sz="2400" dirty="0" err="1"/>
              <a:t>UnityEngine</a:t>
            </a:r>
            <a:r>
              <a:rPr lang="en-US" altLang="ko-KR" sz="2400" dirty="0"/>
              <a:t>;</a:t>
            </a:r>
          </a:p>
          <a:p>
            <a:endParaRPr lang="en-US" altLang="ko-KR" sz="2400" dirty="0"/>
          </a:p>
          <a:p>
            <a:r>
              <a:rPr lang="en-US" altLang="ko-KR" sz="2400" dirty="0"/>
              <a:t>public class Rotator : </a:t>
            </a:r>
            <a:r>
              <a:rPr lang="en-US" altLang="ko-KR" sz="2400" dirty="0" err="1"/>
              <a:t>MonoBehaviour</a:t>
            </a:r>
            <a:endParaRPr lang="en-US" altLang="ko-KR" sz="2400" dirty="0"/>
          </a:p>
          <a:p>
            <a:r>
              <a:rPr lang="en-US" altLang="ko-KR" sz="2400" dirty="0"/>
              <a:t>{</a:t>
            </a:r>
          </a:p>
          <a:p>
            <a:r>
              <a:rPr lang="en-US" altLang="ko-KR" sz="2400" dirty="0"/>
              <a:t>    public float </a:t>
            </a:r>
            <a:r>
              <a:rPr lang="en-US" altLang="ko-KR" sz="2400" dirty="0" err="1"/>
              <a:t>rotationSpeed</a:t>
            </a:r>
            <a:r>
              <a:rPr lang="en-US" altLang="ko-KR" sz="2400" dirty="0"/>
              <a:t> = 60f;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  void Update()</a:t>
            </a:r>
          </a:p>
          <a:p>
            <a:r>
              <a:rPr lang="en-US" altLang="ko-KR" sz="2400" dirty="0"/>
              <a:t>    {</a:t>
            </a:r>
          </a:p>
          <a:p>
            <a:r>
              <a:rPr lang="en-US" altLang="ko-KR" sz="2400" dirty="0"/>
              <a:t>        </a:t>
            </a:r>
            <a:r>
              <a:rPr lang="en-US" altLang="ko-KR" sz="2400" dirty="0" err="1"/>
              <a:t>transform.Rotate</a:t>
            </a:r>
            <a:r>
              <a:rPr lang="en-US" altLang="ko-KR" sz="2400" dirty="0"/>
              <a:t>(0f, </a:t>
            </a:r>
            <a:r>
              <a:rPr lang="en-US" altLang="ko-KR" sz="2400" dirty="0" err="1"/>
              <a:t>rotationSpeed</a:t>
            </a:r>
            <a:r>
              <a:rPr lang="en-US" altLang="ko-KR" sz="2400" dirty="0"/>
              <a:t> * </a:t>
            </a:r>
            <a:r>
              <a:rPr lang="en-US" altLang="ko-KR" sz="2400" dirty="0" err="1"/>
              <a:t>Time.deltaTime</a:t>
            </a:r>
            <a:r>
              <a:rPr lang="en-US" altLang="ko-KR" sz="2400" dirty="0"/>
              <a:t>, 0f);</a:t>
            </a:r>
          </a:p>
          <a:p>
            <a:r>
              <a:rPr lang="en-US" altLang="ko-KR" sz="2400" dirty="0"/>
              <a:t>    }</a:t>
            </a:r>
          </a:p>
          <a:p>
            <a:r>
              <a:rPr lang="en-US" altLang="ko-KR" sz="2400" dirty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345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14E15-D9E4-4A86-8351-59573EB66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2" y="2354977"/>
            <a:ext cx="5610355" cy="21480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7E11FF-2EFE-40E6-B9B8-B1DF3668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75" y="1876824"/>
            <a:ext cx="5498083" cy="368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DD8951-B4BA-4001-84F4-0D339E179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6" y="1397295"/>
            <a:ext cx="8642533" cy="49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57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6668F-02A1-4E9E-AF8A-DB214CA9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348" y="1370800"/>
            <a:ext cx="522042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3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567F76-7622-42EA-A069-498EF01B2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049698"/>
            <a:ext cx="5153744" cy="5420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078A6F-D555-4654-86C1-DAB61BCF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32" y="2181695"/>
            <a:ext cx="408679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15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A9B2C-2C9C-4611-A912-0E0ABFA1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30725"/>
            <a:ext cx="5039428" cy="48584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1B3F5F-18F0-4B77-83F9-476114C21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098" y="1368830"/>
            <a:ext cx="537285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3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65D50-1EDA-4C14-840D-1854F0D0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" b="2896"/>
          <a:stretch/>
        </p:blipFill>
        <p:spPr>
          <a:xfrm>
            <a:off x="3822677" y="1050224"/>
            <a:ext cx="4852693" cy="54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47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65D50-1EDA-4C14-840D-1854F0D0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" b="2896"/>
          <a:stretch/>
        </p:blipFill>
        <p:spPr>
          <a:xfrm>
            <a:off x="3822677" y="1050224"/>
            <a:ext cx="4852693" cy="54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14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65D50-1EDA-4C14-840D-1854F0D0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" b="2896"/>
          <a:stretch/>
        </p:blipFill>
        <p:spPr>
          <a:xfrm>
            <a:off x="3822677" y="1050224"/>
            <a:ext cx="4852693" cy="54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93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3EFA5-A930-42D3-8CDF-BB3F82C7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" y="1228915"/>
            <a:ext cx="3829584" cy="1495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F3DFA-4845-475E-9186-1B6AE994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" y="3054332"/>
            <a:ext cx="5229955" cy="1076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9E416F-2BDF-4391-82BC-F7860EBC2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" y="4104746"/>
            <a:ext cx="5210902" cy="24292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38D8F7-9D93-4D63-A6AA-3758F538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72" y="1479960"/>
            <a:ext cx="4925112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2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C6E7A-B978-4B54-BD06-86B6F8DA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08" y="1073514"/>
            <a:ext cx="5134692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CBEE39-B10D-4DF3-B87C-9EC0F249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73514"/>
            <a:ext cx="4553585" cy="28197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6799C8-8847-45E9-A64D-3DAF0D61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87936"/>
            <a:ext cx="524900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63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F4772-3249-4F43-A77A-E2650EF41FC6}"/>
              </a:ext>
            </a:extLst>
          </p:cNvPr>
          <p:cNvSpPr txBox="1"/>
          <p:nvPr/>
        </p:nvSpPr>
        <p:spPr>
          <a:xfrm>
            <a:off x="445770" y="1291590"/>
            <a:ext cx="1156716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게임 매니저의 기능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게임오버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상태 표현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생존 시간 갱신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UI</a:t>
            </a:r>
            <a:r>
              <a:rPr lang="ko-KR" altLang="en-US" sz="2000" dirty="0">
                <a:latin typeface="+mn-ea"/>
              </a:rPr>
              <a:t>를 갱신하고 표시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게임오버 시 게임 재시작</a:t>
            </a:r>
          </a:p>
        </p:txBody>
      </p:sp>
    </p:spTree>
    <p:extLst>
      <p:ext uri="{BB962C8B-B14F-4D97-AF65-F5344CB8AC3E}">
        <p14:creationId xmlns:p14="http://schemas.microsoft.com/office/powerpoint/2010/main" val="298118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F4772-3249-4F43-A77A-E2650EF41FC6}"/>
              </a:ext>
            </a:extLst>
          </p:cNvPr>
          <p:cNvSpPr txBox="1"/>
          <p:nvPr/>
        </p:nvSpPr>
        <p:spPr>
          <a:xfrm>
            <a:off x="445770" y="1291590"/>
            <a:ext cx="1156716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게임 매니저의 기능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게임오버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상태 표현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생존 시간 갱신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UI</a:t>
            </a:r>
            <a:r>
              <a:rPr lang="ko-KR" altLang="en-US" sz="2000" dirty="0">
                <a:latin typeface="+mn-ea"/>
              </a:rPr>
              <a:t>를 갱신하고 표시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게임오버 시 게임 재시작</a:t>
            </a:r>
          </a:p>
        </p:txBody>
      </p:sp>
    </p:spTree>
    <p:extLst>
      <p:ext uri="{BB962C8B-B14F-4D97-AF65-F5344CB8AC3E}">
        <p14:creationId xmlns:p14="http://schemas.microsoft.com/office/powerpoint/2010/main" val="3642582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EC950-9073-4E42-A80A-BF1C80313163}"/>
              </a:ext>
            </a:extLst>
          </p:cNvPr>
          <p:cNvSpPr txBox="1"/>
          <p:nvPr/>
        </p:nvSpPr>
        <p:spPr>
          <a:xfrm>
            <a:off x="3048000" y="1103033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using </a:t>
            </a:r>
            <a:r>
              <a:rPr lang="en-US" altLang="ko-KR" dirty="0" err="1"/>
              <a:t>UnityEngine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using </a:t>
            </a:r>
            <a:r>
              <a:rPr lang="en-US" altLang="ko-KR" dirty="0" err="1"/>
              <a:t>UnityEngine.SceneManagement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using </a:t>
            </a:r>
            <a:r>
              <a:rPr lang="en-US" altLang="ko-KR" dirty="0" err="1"/>
              <a:t>UnityEngine.UI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GameManager</a:t>
            </a:r>
            <a:r>
              <a:rPr lang="en-US" altLang="ko-KR" dirty="0"/>
              <a:t> : </a:t>
            </a:r>
            <a:r>
              <a:rPr lang="en-US" altLang="ko-KR" dirty="0" err="1"/>
              <a:t>MonoBehaviour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public </a:t>
            </a: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en-US" altLang="ko-KR" dirty="0" err="1"/>
              <a:t>gameoverText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public Text </a:t>
            </a:r>
            <a:r>
              <a:rPr lang="en-US" altLang="ko-KR" dirty="0" err="1"/>
              <a:t>timeText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public Text </a:t>
            </a:r>
            <a:r>
              <a:rPr lang="en-US" altLang="ko-KR" dirty="0" err="1"/>
              <a:t>recordText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private float </a:t>
            </a:r>
            <a:r>
              <a:rPr lang="en-US" altLang="ko-KR" dirty="0" err="1"/>
              <a:t>surviveTime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private bool </a:t>
            </a:r>
            <a:r>
              <a:rPr lang="en-US" altLang="ko-KR" dirty="0" err="1"/>
              <a:t>isGameover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// Start is called before the first frame update</a:t>
            </a:r>
          </a:p>
          <a:p>
            <a:r>
              <a:rPr lang="en-US" altLang="ko-KR" dirty="0"/>
              <a:t>    void Start()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surviveTime</a:t>
            </a:r>
            <a:r>
              <a:rPr lang="en-US" altLang="ko-KR" dirty="0"/>
              <a:t> = 0f;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isGameover</a:t>
            </a:r>
            <a:r>
              <a:rPr lang="en-US" altLang="ko-KR" dirty="0"/>
              <a:t> = false;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8858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CC65E-56BC-4332-A10E-B68BA5F7F49C}"/>
              </a:ext>
            </a:extLst>
          </p:cNvPr>
          <p:cNvSpPr txBox="1"/>
          <p:nvPr/>
        </p:nvSpPr>
        <p:spPr>
          <a:xfrm>
            <a:off x="3083753" y="1529725"/>
            <a:ext cx="61036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   // Update is called once per frame</a:t>
            </a:r>
          </a:p>
          <a:p>
            <a:r>
              <a:rPr lang="en-US" altLang="ko-KR" dirty="0"/>
              <a:t>    void Update()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if (!</a:t>
            </a:r>
            <a:r>
              <a:rPr lang="en-US" altLang="ko-KR" dirty="0" err="1"/>
              <a:t>isGameover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surviveTime</a:t>
            </a:r>
            <a:r>
              <a:rPr lang="en-US" altLang="ko-KR" dirty="0"/>
              <a:t> += </a:t>
            </a:r>
            <a:r>
              <a:rPr lang="en-US" altLang="ko-KR" dirty="0" err="1"/>
              <a:t>Time.deltaTime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    //</a:t>
            </a:r>
            <a:r>
              <a:rPr lang="en-US" altLang="ko-KR" dirty="0" err="1"/>
              <a:t>timeText.text</a:t>
            </a:r>
            <a:r>
              <a:rPr lang="en-US" altLang="ko-KR" dirty="0"/>
              <a:t> = "Time: " + (int)</a:t>
            </a:r>
            <a:r>
              <a:rPr lang="en-US" altLang="ko-KR" dirty="0" err="1"/>
              <a:t>surviveTime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timeText.text</a:t>
            </a:r>
            <a:r>
              <a:rPr lang="en-US" altLang="ko-KR" dirty="0"/>
              <a:t> = $"Time: {(int)</a:t>
            </a:r>
            <a:r>
              <a:rPr lang="en-US" altLang="ko-KR" dirty="0" err="1"/>
              <a:t>surviveTime</a:t>
            </a:r>
            <a:r>
              <a:rPr lang="en-US" altLang="ko-KR" dirty="0"/>
              <a:t>}";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else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if (</a:t>
            </a:r>
            <a:r>
              <a:rPr lang="en-US" altLang="ko-KR" dirty="0" err="1"/>
              <a:t>Input.GetKeyDown</a:t>
            </a:r>
            <a:r>
              <a:rPr lang="en-US" altLang="ko-KR" dirty="0"/>
              <a:t>(</a:t>
            </a:r>
            <a:r>
              <a:rPr lang="en-US" altLang="ko-KR" dirty="0" err="1"/>
              <a:t>KeyCode.R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            {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SceneManager.LoadScene</a:t>
            </a:r>
            <a:r>
              <a:rPr lang="en-US" altLang="ko-KR" dirty="0"/>
              <a:t>("</a:t>
            </a:r>
            <a:r>
              <a:rPr lang="en-US" altLang="ko-KR" dirty="0" err="1"/>
              <a:t>SampleScene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2551B4-955A-4551-994A-6F9DBEE8E3AF}"/>
              </a:ext>
            </a:extLst>
          </p:cNvPr>
          <p:cNvSpPr/>
          <p:nvPr/>
        </p:nvSpPr>
        <p:spPr>
          <a:xfrm>
            <a:off x="241300" y="4709160"/>
            <a:ext cx="3141980" cy="10058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사용할 </a:t>
            </a:r>
            <a:r>
              <a:rPr lang="en-US" altLang="ko-KR" dirty="0">
                <a:solidFill>
                  <a:srgbClr val="FF0000"/>
                </a:solidFill>
              </a:rPr>
              <a:t>Scene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빌드 세팅에서 등록해야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빌드 실행 시 적용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718737-2933-4856-B1BC-F7D295CE6E0D}"/>
              </a:ext>
            </a:extLst>
          </p:cNvPr>
          <p:cNvSpPr/>
          <p:nvPr/>
        </p:nvSpPr>
        <p:spPr>
          <a:xfrm>
            <a:off x="4048073" y="5097780"/>
            <a:ext cx="4760649" cy="38862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E4334F-107F-494D-A2A1-1F3FC70FC593}"/>
              </a:ext>
            </a:extLst>
          </p:cNvPr>
          <p:cNvCxnSpPr>
            <a:endCxn id="4" idx="1"/>
          </p:cNvCxnSpPr>
          <p:nvPr/>
        </p:nvCxnSpPr>
        <p:spPr>
          <a:xfrm>
            <a:off x="3383280" y="5280660"/>
            <a:ext cx="664793" cy="1143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88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FAFDD-EFD6-4BB5-B204-F3D224904DFD}"/>
              </a:ext>
            </a:extLst>
          </p:cNvPr>
          <p:cNvSpPr txBox="1"/>
          <p:nvPr/>
        </p:nvSpPr>
        <p:spPr>
          <a:xfrm>
            <a:off x="3044190" y="1512054"/>
            <a:ext cx="61036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EndGame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isGameover</a:t>
            </a:r>
            <a:r>
              <a:rPr lang="en-US" altLang="ko-KR" dirty="0"/>
              <a:t> = true;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gameoverText.SetActive</a:t>
            </a:r>
            <a:r>
              <a:rPr lang="en-US" altLang="ko-KR" dirty="0"/>
              <a:t>(true);</a:t>
            </a:r>
          </a:p>
          <a:p>
            <a:endParaRPr lang="en-US" altLang="ko-KR" dirty="0"/>
          </a:p>
          <a:p>
            <a:r>
              <a:rPr lang="en-US" altLang="ko-KR" dirty="0"/>
              <a:t>        float </a:t>
            </a:r>
            <a:r>
              <a:rPr lang="en-US" altLang="ko-KR" dirty="0" err="1"/>
              <a:t>bestTime</a:t>
            </a:r>
            <a:r>
              <a:rPr lang="en-US" altLang="ko-KR" dirty="0"/>
              <a:t> = </a:t>
            </a:r>
            <a:r>
              <a:rPr lang="en-US" altLang="ko-KR" dirty="0" err="1"/>
              <a:t>PlayerPrefs.GetFloat</a:t>
            </a:r>
            <a:r>
              <a:rPr lang="en-US" altLang="ko-KR" dirty="0"/>
              <a:t>("</a:t>
            </a:r>
            <a:r>
              <a:rPr lang="en-US" altLang="ko-KR" dirty="0" err="1"/>
              <a:t>BestTime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        if (</a:t>
            </a:r>
            <a:r>
              <a:rPr lang="en-US" altLang="ko-KR" dirty="0" err="1"/>
              <a:t>surviveTime</a:t>
            </a:r>
            <a:r>
              <a:rPr lang="en-US" altLang="ko-KR" dirty="0"/>
              <a:t> &gt; </a:t>
            </a:r>
            <a:r>
              <a:rPr lang="en-US" altLang="ko-KR" dirty="0" err="1"/>
              <a:t>bestTime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bestTime</a:t>
            </a:r>
            <a:r>
              <a:rPr lang="en-US" altLang="ko-KR" dirty="0"/>
              <a:t> = </a:t>
            </a:r>
            <a:r>
              <a:rPr lang="en-US" altLang="ko-KR" dirty="0" err="1"/>
              <a:t>surviveTime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PlayerPrefs.SetFloat</a:t>
            </a:r>
            <a:r>
              <a:rPr lang="en-US" altLang="ko-KR" dirty="0"/>
              <a:t>("</a:t>
            </a:r>
            <a:r>
              <a:rPr lang="en-US" altLang="ko-KR" dirty="0" err="1"/>
              <a:t>BestTime</a:t>
            </a:r>
            <a:r>
              <a:rPr lang="en-US" altLang="ko-KR" dirty="0"/>
              <a:t>", </a:t>
            </a:r>
            <a:r>
              <a:rPr lang="en-US" altLang="ko-KR" dirty="0" err="1"/>
              <a:t>bestTime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recordText.text</a:t>
            </a:r>
            <a:r>
              <a:rPr lang="en-US" altLang="ko-KR" dirty="0"/>
              <a:t> = $"Best Time: {(int)</a:t>
            </a:r>
            <a:r>
              <a:rPr lang="en-US" altLang="ko-KR" dirty="0" err="1"/>
              <a:t>bestTime</a:t>
            </a:r>
            <a:r>
              <a:rPr lang="en-US" altLang="ko-KR" dirty="0"/>
              <a:t>}";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804D47-9256-49C5-9E68-FD50969C5E89}"/>
              </a:ext>
            </a:extLst>
          </p:cNvPr>
          <p:cNvSpPr/>
          <p:nvPr/>
        </p:nvSpPr>
        <p:spPr>
          <a:xfrm>
            <a:off x="3451860" y="3040380"/>
            <a:ext cx="5600700" cy="4800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0CB3F3-9D68-4C93-B1D1-A3518E6862D0}"/>
              </a:ext>
            </a:extLst>
          </p:cNvPr>
          <p:cNvSpPr/>
          <p:nvPr/>
        </p:nvSpPr>
        <p:spPr>
          <a:xfrm>
            <a:off x="241300" y="2823210"/>
            <a:ext cx="2545767" cy="10058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PlayerPrefs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(Player Preference)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DEDE6B8-2845-4C1B-B71C-CA46A752E1A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87067" y="3326130"/>
            <a:ext cx="66479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272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128982-51F0-45CD-8E3A-296B54D59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8" y="1206274"/>
            <a:ext cx="5363323" cy="51346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823700-19B3-4AC0-97D7-9C076451D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60" y="1206274"/>
            <a:ext cx="5296639" cy="17623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928278-D40A-451A-B598-EE754B36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465" y="2968645"/>
            <a:ext cx="525853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36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Editor Play &amp; Test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AEEE9A-5707-4553-A683-3E2B02DA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895593"/>
            <a:ext cx="5986488" cy="36495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E4D806-D272-47E7-809D-EB37A4D0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94" y="1957203"/>
            <a:ext cx="5890506" cy="35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35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빌드 하기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CC51FC-8AD1-4E07-A481-F224CBD2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63" y="1430614"/>
            <a:ext cx="4020111" cy="590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95A9C7-43E1-4092-B076-2032C9F73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19" y="2194435"/>
            <a:ext cx="5087060" cy="4248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45709E-AE6A-4329-890A-4069CADF7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06" y="2194435"/>
            <a:ext cx="3705742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95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수정 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E7DE-901F-407D-AD3C-4C36A9C91818}"/>
              </a:ext>
            </a:extLst>
          </p:cNvPr>
          <p:cNvSpPr/>
          <p:nvPr/>
        </p:nvSpPr>
        <p:spPr>
          <a:xfrm>
            <a:off x="7854846" y="6238754"/>
            <a:ext cx="1439668" cy="20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9643E-C0F2-4211-8232-BD033FF24A16}"/>
              </a:ext>
            </a:extLst>
          </p:cNvPr>
          <p:cNvSpPr txBox="1"/>
          <p:nvPr/>
        </p:nvSpPr>
        <p:spPr>
          <a:xfrm>
            <a:off x="241300" y="1177290"/>
            <a:ext cx="11668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 종료 시 바닥 회전 멈추고 다시 시작 시 회전 시작하기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 </a:t>
            </a:r>
            <a:r>
              <a:rPr lang="ko-KR" altLang="en-US" sz="2000" dirty="0" err="1">
                <a:latin typeface="+mn-ea"/>
              </a:rPr>
              <a:t>종료시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BulletSpawner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탄알 생성 멈추고 다시 시작 시 탄알 생성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게임 </a:t>
            </a:r>
            <a:r>
              <a:rPr lang="ko-KR" altLang="en-US" sz="2000" dirty="0" err="1">
                <a:latin typeface="+mn-ea"/>
              </a:rPr>
              <a:t>종료시</a:t>
            </a:r>
            <a:r>
              <a:rPr lang="ko-KR" altLang="en-US" sz="2000" dirty="0">
                <a:latin typeface="+mn-ea"/>
              </a:rPr>
              <a:t> 상단의 진행 시간 숨기고 다시 시작 시 보여주기</a:t>
            </a:r>
          </a:p>
        </p:txBody>
      </p:sp>
    </p:spTree>
    <p:extLst>
      <p:ext uri="{BB962C8B-B14F-4D97-AF65-F5344CB8AC3E}">
        <p14:creationId xmlns:p14="http://schemas.microsoft.com/office/powerpoint/2010/main" val="52223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BEBD83D-2442-471D-979E-2171FFCB7712}"/>
              </a:ext>
            </a:extLst>
          </p:cNvPr>
          <p:cNvGrpSpPr/>
          <p:nvPr/>
        </p:nvGrpSpPr>
        <p:grpSpPr>
          <a:xfrm>
            <a:off x="2909104" y="637963"/>
            <a:ext cx="7803988" cy="4159297"/>
            <a:chOff x="2668612" y="735058"/>
            <a:chExt cx="7160683" cy="41592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3667E-CDFE-44F8-9F32-D0D35EC7E78B}"/>
                </a:ext>
              </a:extLst>
            </p:cNvPr>
            <p:cNvSpPr txBox="1"/>
            <p:nvPr/>
          </p:nvSpPr>
          <p:spPr>
            <a:xfrm>
              <a:off x="3387393" y="735058"/>
              <a:ext cx="6441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Game Concept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2231696-325C-4264-BF4F-FC04CBAAC9B8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9CBB4CE-DBE6-4C9F-A1A7-2138DD99AF6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3B056C-44C1-4398-9843-3D476DE94E04}"/>
                </a:ext>
              </a:extLst>
            </p:cNvPr>
            <p:cNvSpPr txBox="1"/>
            <p:nvPr/>
          </p:nvSpPr>
          <p:spPr>
            <a:xfrm>
              <a:off x="3387394" y="1798327"/>
              <a:ext cx="6376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Level</a:t>
              </a:r>
              <a:r>
                <a: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Design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8B83ECC-B62C-4756-9878-1EB55CA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A6D70-921D-443E-8515-AC1A759D27E0}"/>
                </a:ext>
              </a:extLst>
            </p:cNvPr>
            <p:cNvSpPr txBox="1"/>
            <p:nvPr/>
          </p:nvSpPr>
          <p:spPr>
            <a:xfrm>
              <a:off x="3387393" y="2861594"/>
              <a:ext cx="617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Player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CB8E6B1-0226-4168-9D2A-D3E0CF20B469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6E6FAF-7B6B-4927-BC1E-EB845A7B5367}"/>
                </a:ext>
              </a:extLst>
            </p:cNvPr>
            <p:cNvSpPr txBox="1"/>
            <p:nvPr/>
          </p:nvSpPr>
          <p:spPr>
            <a:xfrm>
              <a:off x="3387394" y="3924858"/>
              <a:ext cx="6258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NPC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6E6E264-E873-420A-8B28-DBEDAD138E28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3836131"/>
              <a:chOff x="1643950" y="1354720"/>
              <a:chExt cx="646334" cy="3836131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62CF2FF-84F1-494F-8675-F4D31B85E577}"/>
                  </a:ext>
                </a:extLst>
              </p:cNvPr>
              <p:cNvCxnSpPr>
                <a:stCxn id="15" idx="2"/>
                <a:endCxn id="1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972AE07-431C-4A1E-8352-8C31FFD83075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46CC75B-BCBF-407E-8B99-EA1696338540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2668C34-E3AD-4296-8049-FC52DDD8ACA3}"/>
                  </a:ext>
                </a:extLst>
              </p:cNvPr>
              <p:cNvCxnSpPr>
                <a:stCxn id="16" idx="2"/>
                <a:endCxn id="1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083D69-AF83-460D-B4FB-43A186D4551E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438082-9F60-469D-9217-B94BF37CE1E1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78BCC0C-E005-44BB-8328-FB21CAF3683B}"/>
                  </a:ext>
                </a:extLst>
              </p:cNvPr>
              <p:cNvCxnSpPr>
                <a:stCxn id="18" idx="2"/>
                <a:endCxn id="1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70E1E3-9D38-4044-B805-FDC2002079D3}"/>
              </a:ext>
            </a:extLst>
          </p:cNvPr>
          <p:cNvCxnSpPr>
            <a:cxnSpLocks/>
          </p:cNvCxnSpPr>
          <p:nvPr/>
        </p:nvCxnSpPr>
        <p:spPr>
          <a:xfrm>
            <a:off x="3620662" y="5537360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E13CE6-4366-4497-9279-1A2CC69C1FD9}"/>
              </a:ext>
            </a:extLst>
          </p:cNvPr>
          <p:cNvSpPr txBox="1"/>
          <p:nvPr/>
        </p:nvSpPr>
        <p:spPr>
          <a:xfrm>
            <a:off x="3699618" y="4891027"/>
            <a:ext cx="682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&amp; </a:t>
            </a:r>
            <a:r>
              <a:rPr lang="en-US" altLang="ko-KR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464F9A-56F9-4049-9686-B6A8A11252E5}"/>
              </a:ext>
            </a:extLst>
          </p:cNvPr>
          <p:cNvSpPr/>
          <p:nvPr/>
        </p:nvSpPr>
        <p:spPr>
          <a:xfrm>
            <a:off x="2916262" y="5214193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91175E-0619-4098-9D40-E7700192FE85}"/>
              </a:ext>
            </a:extLst>
          </p:cNvPr>
          <p:cNvCxnSpPr>
            <a:endCxn id="23" idx="0"/>
          </p:cNvCxnSpPr>
          <p:nvPr/>
        </p:nvCxnSpPr>
        <p:spPr>
          <a:xfrm>
            <a:off x="3268462" y="4797260"/>
            <a:ext cx="0" cy="416933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2170B5-C272-4773-B086-AFC19786F9A2}"/>
              </a:ext>
            </a:extLst>
          </p:cNvPr>
          <p:cNvSpPr txBox="1"/>
          <p:nvPr/>
        </p:nvSpPr>
        <p:spPr>
          <a:xfrm>
            <a:off x="1" y="648866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그림</a:t>
            </a:r>
            <a:r>
              <a:rPr lang="en-US" altLang="ko-KR" b="1" dirty="0"/>
              <a:t> </a:t>
            </a:r>
            <a:r>
              <a:rPr lang="ko-KR" altLang="en-US" b="1" dirty="0"/>
              <a:t>및 소스 출처 </a:t>
            </a:r>
            <a:r>
              <a:rPr lang="en-US" altLang="ko-KR" b="1" dirty="0"/>
              <a:t>: </a:t>
            </a:r>
            <a:r>
              <a:rPr lang="ko-KR" altLang="en-US" b="1" dirty="0" err="1"/>
              <a:t>레트로의</a:t>
            </a:r>
            <a:r>
              <a:rPr lang="ko-KR" altLang="en-US" b="1" dirty="0"/>
              <a:t> 유니티 게임 프로그래밍 에센스</a:t>
            </a:r>
            <a:r>
              <a:rPr lang="en-US" altLang="ko-KR" b="1" dirty="0"/>
              <a:t>(</a:t>
            </a:r>
            <a:r>
              <a:rPr lang="ko-KR" altLang="en-US" b="1" dirty="0"/>
              <a:t>교재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Game Concept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55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Game Concept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사방에서 날아오는 탄알을 피하는 탄막 슈팅 게임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플레이어를 조작해서 가능한 한 오랫동안 탄알을 피하라</a:t>
            </a:r>
            <a:r>
              <a:rPr lang="en-US" altLang="ko-KR" sz="2400" dirty="0">
                <a:latin typeface="+mn-ea"/>
              </a:rPr>
              <a:t>!</a:t>
            </a:r>
          </a:p>
          <a:p>
            <a:pPr lvl="2"/>
            <a:r>
              <a:rPr lang="ko-KR" altLang="en-US" sz="2000" dirty="0">
                <a:latin typeface="+mn-ea"/>
              </a:rPr>
              <a:t>키보드방향키 또는 </a:t>
            </a:r>
            <a:r>
              <a:rPr lang="en-US" altLang="ko-KR" sz="2000" dirty="0">
                <a:latin typeface="+mn-ea"/>
              </a:rPr>
              <a:t>WASD</a:t>
            </a:r>
            <a:r>
              <a:rPr lang="ko-KR" altLang="en-US" sz="2000" dirty="0">
                <a:latin typeface="+mn-ea"/>
              </a:rPr>
              <a:t>키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플레이어의 주변은 벽으로 막혀 있고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바닥은 계속 회전합니다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사방에 배치된 붉은 기둥이 플레이어를 향해 탄알을 발사합니다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탄알은 플레이어의 최근 위치로 발사됩니다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플레이어가 버틴 시간이 </a:t>
            </a:r>
            <a:r>
              <a:rPr lang="en-US" altLang="ko-KR" sz="2400" dirty="0">
                <a:latin typeface="+mn-ea"/>
              </a:rPr>
              <a:t>UI</a:t>
            </a:r>
            <a:r>
              <a:rPr lang="ko-KR" altLang="en-US" sz="2400" dirty="0">
                <a:latin typeface="+mn-ea"/>
              </a:rPr>
              <a:t>로 표시됩니다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탄알에 맞아 플레이어가 죽으면 게임오버 텍스트와 최고기록이 표시 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8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게임오버 시 </a:t>
            </a:r>
            <a:r>
              <a:rPr lang="en-US" altLang="ko-KR" sz="2400" dirty="0">
                <a:latin typeface="+mn-ea"/>
              </a:rPr>
              <a:t>R</a:t>
            </a:r>
            <a:r>
              <a:rPr lang="ko-KR" altLang="en-US" sz="2400" dirty="0">
                <a:latin typeface="+mn-ea"/>
              </a:rPr>
              <a:t>키를 누르면 게임을 재시작 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lvl="2"/>
            <a:r>
              <a:rPr lang="ko-KR" altLang="en-US" sz="2000" dirty="0">
                <a:latin typeface="+mn-ea"/>
              </a:rPr>
              <a:t>사망 후 게임 재시작</a:t>
            </a:r>
            <a:r>
              <a:rPr lang="en-US" altLang="ko-KR" sz="2000" dirty="0">
                <a:latin typeface="+mn-ea"/>
              </a:rPr>
              <a:t>: R</a:t>
            </a:r>
            <a:r>
              <a:rPr lang="ko-KR" altLang="en-US" sz="2000" dirty="0">
                <a:latin typeface="+mn-ea"/>
              </a:rPr>
              <a:t>키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51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3189</TotalTime>
  <Words>1780</Words>
  <Application>Microsoft Office PowerPoint</Application>
  <PresentationFormat>와이드스크린</PresentationFormat>
  <Paragraphs>497</Paragraphs>
  <Slides>67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2" baseType="lpstr">
      <vt:lpstr>Inter</vt:lpstr>
      <vt:lpstr>나눔고딕</vt:lpstr>
      <vt:lpstr>Arial</vt:lpstr>
      <vt:lpstr>Wingdings</vt:lpstr>
      <vt:lpstr>Office 테마</vt:lpstr>
      <vt:lpstr>게임엔진프로그래밍응용</vt:lpstr>
      <vt:lpstr>코로나 유의사항</vt:lpstr>
      <vt:lpstr>코로나 유의 사항</vt:lpstr>
      <vt:lpstr>코로나 유의 사항</vt:lpstr>
      <vt:lpstr>온라인 수업 저작권 유의 사항</vt:lpstr>
      <vt:lpstr>온라인 수업 저작권 유의 사항</vt:lpstr>
      <vt:lpstr>PowerPoint 프레젠테이션</vt:lpstr>
      <vt:lpstr>Game Concept</vt:lpstr>
      <vt:lpstr>Game Concept</vt:lpstr>
      <vt:lpstr>Level Design</vt:lpstr>
      <vt:lpstr>Level Design</vt:lpstr>
      <vt:lpstr>Level Design</vt:lpstr>
      <vt:lpstr>Level Design</vt:lpstr>
      <vt:lpstr>Level Design</vt:lpstr>
      <vt:lpstr>Level Design</vt:lpstr>
      <vt:lpstr>Level Design</vt:lpstr>
      <vt:lpstr>Level Design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Player</vt:lpstr>
      <vt:lpstr>NPC</vt:lpstr>
      <vt:lpstr>BULLET</vt:lpstr>
      <vt:lpstr>BULLET</vt:lpstr>
      <vt:lpstr>BULLET</vt:lpstr>
      <vt:lpstr>BULLET</vt:lpstr>
      <vt:lpstr>BULLET</vt:lpstr>
      <vt:lpstr>BULLET</vt:lpstr>
      <vt:lpstr>BulletSpawner</vt:lpstr>
      <vt:lpstr>BulletSpawner</vt:lpstr>
      <vt:lpstr>BulletSpawner</vt:lpstr>
      <vt:lpstr>BulletSpawner</vt:lpstr>
      <vt:lpstr>BulletSpawner</vt:lpstr>
      <vt:lpstr>BulletSpawner</vt:lpstr>
      <vt:lpstr>NPC</vt:lpstr>
      <vt:lpstr>UI &amp; GameManager</vt:lpstr>
      <vt:lpstr>폴더정리</vt:lpstr>
      <vt:lpstr>바닥 회전</vt:lpstr>
      <vt:lpstr>바닥 회전</vt:lpstr>
      <vt:lpstr>바닥 회전</vt:lpstr>
      <vt:lpstr>바닥 회전</vt:lpstr>
      <vt:lpstr>UI</vt:lpstr>
      <vt:lpstr>UI</vt:lpstr>
      <vt:lpstr>UI</vt:lpstr>
      <vt:lpstr>UI</vt:lpstr>
      <vt:lpstr>UI</vt:lpstr>
      <vt:lpstr>UI</vt:lpstr>
      <vt:lpstr>UI</vt:lpstr>
      <vt:lpstr>UI</vt:lpstr>
      <vt:lpstr>UI</vt:lpstr>
      <vt:lpstr>UI</vt:lpstr>
      <vt:lpstr>GameManager</vt:lpstr>
      <vt:lpstr>GameManager</vt:lpstr>
      <vt:lpstr>GameManager</vt:lpstr>
      <vt:lpstr>GameManager</vt:lpstr>
      <vt:lpstr>GameManager</vt:lpstr>
      <vt:lpstr>GameManager</vt:lpstr>
      <vt:lpstr>Editor Play &amp; Test</vt:lpstr>
      <vt:lpstr>빌드 하기</vt:lpstr>
      <vt:lpstr>추가 수정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반경진</cp:lastModifiedBy>
  <cp:revision>439</cp:revision>
  <dcterms:created xsi:type="dcterms:W3CDTF">2019-01-31T17:37:45Z</dcterms:created>
  <dcterms:modified xsi:type="dcterms:W3CDTF">2022-03-28T03:19:16Z</dcterms:modified>
</cp:coreProperties>
</file>